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9" r:id="rId7"/>
    <p:sldId id="260" r:id="rId8"/>
    <p:sldId id="262" r:id="rId9"/>
    <p:sldId id="263" r:id="rId10"/>
    <p:sldId id="264" r:id="rId11"/>
    <p:sldId id="269" r:id="rId12"/>
    <p:sldId id="270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68"/>
    <a:srgbClr val="007AC0"/>
    <a:srgbClr val="006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3CAD7-B2F4-4AAE-A920-08273B207428}" v="3" dt="2019-10-07T08:17:20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87573" autoAdjust="0"/>
  </p:normalViewPr>
  <p:slideViewPr>
    <p:cSldViewPr snapToGrid="0" snapToObjects="1">
      <p:cViewPr varScale="1">
        <p:scale>
          <a:sx n="114" d="100"/>
          <a:sy n="114" d="100"/>
        </p:scale>
        <p:origin x="43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49EC6-11E3-7247-966E-F28EAE5CF8D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94437-CDA6-7F48-A831-7411325EF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3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FF3C0-E23E-4325-8FC4-8735ADC474C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8FFC0-5CA4-4D28-BBF4-9EEBB2673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8FFC0-5CA4-4D28-BBF4-9EEBB26736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8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572-CC13-42CD-90EC-F915CC3F07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80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572-CC13-42CD-90EC-F915CC3F07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62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572-CC13-42CD-90EC-F915CC3F07E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485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572-CC13-42CD-90EC-F915CC3F07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2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572-CC13-42CD-90EC-F915CC3F07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86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572-CC13-42CD-90EC-F915CC3F07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6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572-CC13-42CD-90EC-F915CC3F07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2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572-CC13-42CD-90EC-F915CC3F07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572-CC13-42CD-90EC-F915CC3F07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97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572-CC13-42CD-90EC-F915CC3F07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496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A8572-CC13-42CD-90EC-F915CC3F07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37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person, sport, dancer&#10;&#10;Description automatically generated">
            <a:extLst>
              <a:ext uri="{FF2B5EF4-FFF2-40B4-BE49-F238E27FC236}">
                <a16:creationId xmlns:a16="http://schemas.microsoft.com/office/drawing/2014/main" id="{E282BD0F-5314-4325-AAA1-6FB0C725B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38" r="8397" b="29903"/>
          <a:stretch/>
        </p:blipFill>
        <p:spPr>
          <a:xfrm>
            <a:off x="0" y="-490"/>
            <a:ext cx="12192000" cy="4769215"/>
          </a:xfrm>
          <a:prstGeom prst="rect">
            <a:avLst/>
          </a:prstGeom>
        </p:spPr>
      </p:pic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9019FBE2-B9DC-4E43-9BBC-9026D0B5F3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231" y="5646058"/>
            <a:ext cx="9100562" cy="66356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7DB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2400" b="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insert </a:t>
            </a:r>
            <a:r>
              <a:rPr lang="en-GB" sz="2400" b="0" noProof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Subitle</a:t>
            </a:r>
            <a:endParaRPr lang="en-GB" sz="2400" b="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C5544AB-D6DC-479C-9F29-AA2B9DF5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232" y="3494444"/>
            <a:ext cx="991329" cy="2648265"/>
          </a:xfrm>
          <a:prstGeom prst="rect">
            <a:avLst/>
          </a:prstGeom>
        </p:spPr>
      </p:pic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0FE279F-3EF1-4ABC-A36A-A75335209F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656" y="4951649"/>
            <a:ext cx="9101137" cy="676962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007DB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3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2pPr>
            <a:lvl3pPr marL="914400" indent="0">
              <a:buNone/>
              <a:defRPr sz="3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3pPr>
            <a:lvl4pPr marL="1371600" indent="0">
              <a:buNone/>
              <a:defRPr sz="3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4pPr>
            <a:lvl5pPr marL="1828800" indent="0">
              <a:buNone/>
              <a:defRPr sz="3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5pPr>
          </a:lstStyle>
          <a:p>
            <a:pPr lvl="0"/>
            <a:r>
              <a:rPr lang="en-GB" noProof="0" dirty="0"/>
              <a:t>Click to insert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25AACB-93DD-4E1D-8BC4-4D110598E02A}"/>
              </a:ext>
            </a:extLst>
          </p:cNvPr>
          <p:cNvSpPr txBox="1"/>
          <p:nvPr/>
        </p:nvSpPr>
        <p:spPr>
          <a:xfrm>
            <a:off x="759390" y="4430171"/>
            <a:ext cx="2034609" cy="338554"/>
          </a:xfrm>
          <a:prstGeom prst="rect">
            <a:avLst/>
          </a:prstGeom>
          <a:solidFill>
            <a:srgbClr val="00B5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noProof="0" dirty="0">
                <a:solidFill>
                  <a:srgbClr val="FFFFF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WFP EVALUATION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003E656-E30D-4478-BD0A-847731964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656" y="6327066"/>
            <a:ext cx="2563812" cy="385792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7DB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321505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Due contenuti">
    <p:bg>
      <p:bgPr>
        <a:solidFill>
          <a:srgbClr val="0A6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2E4381-5F06-40A3-92EC-89CF8D596800}"/>
              </a:ext>
            </a:extLst>
          </p:cNvPr>
          <p:cNvSpPr/>
          <p:nvPr userDrawn="1"/>
        </p:nvSpPr>
        <p:spPr>
          <a:xfrm>
            <a:off x="6339840" y="0"/>
            <a:ext cx="5852160" cy="6858000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23971" y="449825"/>
            <a:ext cx="5626679" cy="1145998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i="0" kern="1200" spc="230" baseline="0" dirty="0">
                <a:solidFill>
                  <a:srgbClr val="FFFFFE"/>
                </a:solidFill>
                <a:latin typeface="HALDEN SOLID" pitchFamily="2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39999" y="1736238"/>
            <a:ext cx="5610651" cy="43513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2400">
                <a:solidFill>
                  <a:srgbClr val="FFFFFE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2000">
                <a:solidFill>
                  <a:srgbClr val="FFFFFE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800">
                <a:solidFill>
                  <a:srgbClr val="FFFFFE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600">
                <a:solidFill>
                  <a:srgbClr val="FFFFFE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600">
                <a:solidFill>
                  <a:srgbClr val="FFFFFE"/>
                </a:solidFill>
              </a:defRPr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526161" y="1736238"/>
            <a:ext cx="5212648" cy="43513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2400">
                <a:solidFill>
                  <a:srgbClr val="0070BA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2000">
                <a:solidFill>
                  <a:srgbClr val="0070BA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>
                <a:solidFill>
                  <a:srgbClr val="0070BA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>
                <a:solidFill>
                  <a:srgbClr val="0070BA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>
                <a:solidFill>
                  <a:srgbClr val="0070BA"/>
                </a:solidFill>
              </a:defRPr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pic>
        <p:nvPicPr>
          <p:cNvPr id="12" name="Immagine 6">
            <a:extLst>
              <a:ext uri="{FF2B5EF4-FFF2-40B4-BE49-F238E27FC236}">
                <a16:creationId xmlns:a16="http://schemas.microsoft.com/office/drawing/2014/main" id="{960AB9D7-D741-465A-9DFC-4B5181B3E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99" y="5915561"/>
            <a:ext cx="2223521" cy="58395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BA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7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39999" y="1795071"/>
            <a:ext cx="5460945" cy="4100053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2400" spc="60" baseline="0"/>
            </a:lvl1pPr>
            <a:lvl2pPr marL="6858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2000" spc="60" baseline="0"/>
            </a:lvl2pPr>
            <a:lvl3pPr marL="11430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 spc="60" baseline="0"/>
            </a:lvl3pPr>
            <a:lvl4pPr marL="16002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 spc="60" baseline="0"/>
            </a:lvl4pPr>
            <a:lvl5pPr marL="20574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 spc="60" baseline="0"/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5460944" cy="1152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1" i="0" kern="1200" spc="230" baseline="0" dirty="0">
                <a:solidFill>
                  <a:srgbClr val="0070BA"/>
                </a:solidFill>
                <a:latin typeface="HALDEN SOLID" pitchFamily="2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pic>
        <p:nvPicPr>
          <p:cNvPr id="13" name="Immagin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99" y="5925604"/>
            <a:ext cx="2215993" cy="56688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9D93D5-8F53-3444-8F3E-BBF377575D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4425" y="0"/>
            <a:ext cx="5804536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11542" y="6227991"/>
            <a:ext cx="10272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2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ue contenuti">
    <p:bg>
      <p:bgPr>
        <a:solidFill>
          <a:srgbClr val="007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6423949" y="1795071"/>
            <a:ext cx="5054533" cy="4100053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2400" spc="60" baseline="0">
                <a:solidFill>
                  <a:srgbClr val="FFFFFE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2000" spc="60" baseline="0">
                <a:solidFill>
                  <a:srgbClr val="FFFFFE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800" spc="60" baseline="0">
                <a:solidFill>
                  <a:srgbClr val="FFFFFE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600" spc="60" baseline="0">
                <a:solidFill>
                  <a:srgbClr val="FFFFFE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600" spc="60" baseline="0">
                <a:solidFill>
                  <a:srgbClr val="FFFFFE"/>
                </a:solidFill>
              </a:defRPr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6423950" y="540000"/>
            <a:ext cx="5054532" cy="115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i="0" kern="1200" spc="230" baseline="0" dirty="0">
                <a:solidFill>
                  <a:srgbClr val="FFFFFE"/>
                </a:solidFill>
                <a:latin typeface="HALDEN SOLID" pitchFamily="2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9D93D5-8F53-3444-8F3E-BBF377575D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08" y="0"/>
            <a:ext cx="5997575" cy="6858000"/>
          </a:xfrm>
        </p:spPr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11542" y="6227991"/>
            <a:ext cx="1027267" cy="365125"/>
          </a:xfrm>
        </p:spPr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02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39999" y="1795071"/>
            <a:ext cx="5460945" cy="4100053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2400" spc="60" baseline="0"/>
            </a:lvl1pPr>
            <a:lvl2pPr marL="6858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2000" spc="60" baseline="0"/>
            </a:lvl2pPr>
            <a:lvl3pPr marL="11430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 spc="60" baseline="0"/>
            </a:lvl3pPr>
            <a:lvl4pPr marL="16002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 spc="60" baseline="0"/>
            </a:lvl4pPr>
            <a:lvl5pPr marL="20574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 spc="60" baseline="0"/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078019" y="1795071"/>
            <a:ext cx="5513982" cy="4100053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2400"/>
            </a:lvl1pPr>
            <a:lvl2pPr marL="6858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/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052002" cy="1152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1" i="0" kern="1200" spc="230" baseline="0" dirty="0">
                <a:solidFill>
                  <a:srgbClr val="0070BA"/>
                </a:solidFill>
                <a:latin typeface="HALDEN SOLID" pitchFamily="2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11542" y="6227991"/>
            <a:ext cx="10272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3" name="Immagin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99" y="5895124"/>
            <a:ext cx="2215993" cy="5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1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0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66018" y="2109788"/>
            <a:ext cx="10381431" cy="123556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966018" y="3345352"/>
            <a:ext cx="10381432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70B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subtitle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566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7D31B37-B38B-45B8-80EE-8AC6FBC90BCA}"/>
              </a:ext>
            </a:extLst>
          </p:cNvPr>
          <p:cNvGrpSpPr/>
          <p:nvPr/>
        </p:nvGrpSpPr>
        <p:grpSpPr>
          <a:xfrm>
            <a:off x="8" y="3755062"/>
            <a:ext cx="12191992" cy="3102939"/>
            <a:chOff x="8" y="3708807"/>
            <a:chExt cx="12191992" cy="314919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49CB71-120A-4909-8B52-5D959C0CFE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" y="3708807"/>
              <a:ext cx="12191992" cy="3149193"/>
            </a:xfrm>
            <a:custGeom>
              <a:avLst/>
              <a:gdLst>
                <a:gd name="connsiteX0" fmla="*/ 11366759 w 12191992"/>
                <a:gd name="connsiteY0" fmla="*/ 2710687 h 3149193"/>
                <a:gd name="connsiteX1" fmla="*/ 11347442 w 12191992"/>
                <a:gd name="connsiteY1" fmla="*/ 2730004 h 3149193"/>
                <a:gd name="connsiteX2" fmla="*/ 11347442 w 12191992"/>
                <a:gd name="connsiteY2" fmla="*/ 3074951 h 3149193"/>
                <a:gd name="connsiteX3" fmla="*/ 11366759 w 12191992"/>
                <a:gd name="connsiteY3" fmla="*/ 3094268 h 3149193"/>
                <a:gd name="connsiteX4" fmla="*/ 11824695 w 12191992"/>
                <a:gd name="connsiteY4" fmla="*/ 3094268 h 3149193"/>
                <a:gd name="connsiteX5" fmla="*/ 11844012 w 12191992"/>
                <a:gd name="connsiteY5" fmla="*/ 3074951 h 3149193"/>
                <a:gd name="connsiteX6" fmla="*/ 11844012 w 12191992"/>
                <a:gd name="connsiteY6" fmla="*/ 2730004 h 3149193"/>
                <a:gd name="connsiteX7" fmla="*/ 11824695 w 12191992"/>
                <a:gd name="connsiteY7" fmla="*/ 2710687 h 3149193"/>
                <a:gd name="connsiteX8" fmla="*/ 10795894 w 12191992"/>
                <a:gd name="connsiteY8" fmla="*/ 2710687 h 3149193"/>
                <a:gd name="connsiteX9" fmla="*/ 10776577 w 12191992"/>
                <a:gd name="connsiteY9" fmla="*/ 2730004 h 3149193"/>
                <a:gd name="connsiteX10" fmla="*/ 10776577 w 12191992"/>
                <a:gd name="connsiteY10" fmla="*/ 3074951 h 3149193"/>
                <a:gd name="connsiteX11" fmla="*/ 10795894 w 12191992"/>
                <a:gd name="connsiteY11" fmla="*/ 3094268 h 3149193"/>
                <a:gd name="connsiteX12" fmla="*/ 11253830 w 12191992"/>
                <a:gd name="connsiteY12" fmla="*/ 3094268 h 3149193"/>
                <a:gd name="connsiteX13" fmla="*/ 11273147 w 12191992"/>
                <a:gd name="connsiteY13" fmla="*/ 3074951 h 3149193"/>
                <a:gd name="connsiteX14" fmla="*/ 11273147 w 12191992"/>
                <a:gd name="connsiteY14" fmla="*/ 2730004 h 3149193"/>
                <a:gd name="connsiteX15" fmla="*/ 11253830 w 12191992"/>
                <a:gd name="connsiteY15" fmla="*/ 2710687 h 3149193"/>
                <a:gd name="connsiteX16" fmla="*/ 10225029 w 12191992"/>
                <a:gd name="connsiteY16" fmla="*/ 2710687 h 3149193"/>
                <a:gd name="connsiteX17" fmla="*/ 10205712 w 12191992"/>
                <a:gd name="connsiteY17" fmla="*/ 2730004 h 3149193"/>
                <a:gd name="connsiteX18" fmla="*/ 10205712 w 12191992"/>
                <a:gd name="connsiteY18" fmla="*/ 3074951 h 3149193"/>
                <a:gd name="connsiteX19" fmla="*/ 10225029 w 12191992"/>
                <a:gd name="connsiteY19" fmla="*/ 3094268 h 3149193"/>
                <a:gd name="connsiteX20" fmla="*/ 10682965 w 12191992"/>
                <a:gd name="connsiteY20" fmla="*/ 3094268 h 3149193"/>
                <a:gd name="connsiteX21" fmla="*/ 10702282 w 12191992"/>
                <a:gd name="connsiteY21" fmla="*/ 3074951 h 3149193"/>
                <a:gd name="connsiteX22" fmla="*/ 10702282 w 12191992"/>
                <a:gd name="connsiteY22" fmla="*/ 2730004 h 3149193"/>
                <a:gd name="connsiteX23" fmla="*/ 10682965 w 12191992"/>
                <a:gd name="connsiteY23" fmla="*/ 2710687 h 3149193"/>
                <a:gd name="connsiteX24" fmla="*/ 9654164 w 12191992"/>
                <a:gd name="connsiteY24" fmla="*/ 2710687 h 3149193"/>
                <a:gd name="connsiteX25" fmla="*/ 9634847 w 12191992"/>
                <a:gd name="connsiteY25" fmla="*/ 2730004 h 3149193"/>
                <a:gd name="connsiteX26" fmla="*/ 9634847 w 12191992"/>
                <a:gd name="connsiteY26" fmla="*/ 3074951 h 3149193"/>
                <a:gd name="connsiteX27" fmla="*/ 9654164 w 12191992"/>
                <a:gd name="connsiteY27" fmla="*/ 3094268 h 3149193"/>
                <a:gd name="connsiteX28" fmla="*/ 10112100 w 12191992"/>
                <a:gd name="connsiteY28" fmla="*/ 3094268 h 3149193"/>
                <a:gd name="connsiteX29" fmla="*/ 10131417 w 12191992"/>
                <a:gd name="connsiteY29" fmla="*/ 3074951 h 3149193"/>
                <a:gd name="connsiteX30" fmla="*/ 10131417 w 12191992"/>
                <a:gd name="connsiteY30" fmla="*/ 2730004 h 3149193"/>
                <a:gd name="connsiteX31" fmla="*/ 10112100 w 12191992"/>
                <a:gd name="connsiteY31" fmla="*/ 2710687 h 3149193"/>
                <a:gd name="connsiteX32" fmla="*/ 9083299 w 12191992"/>
                <a:gd name="connsiteY32" fmla="*/ 2710687 h 3149193"/>
                <a:gd name="connsiteX33" fmla="*/ 9063982 w 12191992"/>
                <a:gd name="connsiteY33" fmla="*/ 2730004 h 3149193"/>
                <a:gd name="connsiteX34" fmla="*/ 9063982 w 12191992"/>
                <a:gd name="connsiteY34" fmla="*/ 3074951 h 3149193"/>
                <a:gd name="connsiteX35" fmla="*/ 9083299 w 12191992"/>
                <a:gd name="connsiteY35" fmla="*/ 3094268 h 3149193"/>
                <a:gd name="connsiteX36" fmla="*/ 9541235 w 12191992"/>
                <a:gd name="connsiteY36" fmla="*/ 3094268 h 3149193"/>
                <a:gd name="connsiteX37" fmla="*/ 9560552 w 12191992"/>
                <a:gd name="connsiteY37" fmla="*/ 3074951 h 3149193"/>
                <a:gd name="connsiteX38" fmla="*/ 9560552 w 12191992"/>
                <a:gd name="connsiteY38" fmla="*/ 2730004 h 3149193"/>
                <a:gd name="connsiteX39" fmla="*/ 9541235 w 12191992"/>
                <a:gd name="connsiteY39" fmla="*/ 2710687 h 3149193"/>
                <a:gd name="connsiteX40" fmla="*/ 8512434 w 12191992"/>
                <a:gd name="connsiteY40" fmla="*/ 2710687 h 3149193"/>
                <a:gd name="connsiteX41" fmla="*/ 8493117 w 12191992"/>
                <a:gd name="connsiteY41" fmla="*/ 2730004 h 3149193"/>
                <a:gd name="connsiteX42" fmla="*/ 8493117 w 12191992"/>
                <a:gd name="connsiteY42" fmla="*/ 3074951 h 3149193"/>
                <a:gd name="connsiteX43" fmla="*/ 8512434 w 12191992"/>
                <a:gd name="connsiteY43" fmla="*/ 3094268 h 3149193"/>
                <a:gd name="connsiteX44" fmla="*/ 8970370 w 12191992"/>
                <a:gd name="connsiteY44" fmla="*/ 3094268 h 3149193"/>
                <a:gd name="connsiteX45" fmla="*/ 8989687 w 12191992"/>
                <a:gd name="connsiteY45" fmla="*/ 3074951 h 3149193"/>
                <a:gd name="connsiteX46" fmla="*/ 8989687 w 12191992"/>
                <a:gd name="connsiteY46" fmla="*/ 2730004 h 3149193"/>
                <a:gd name="connsiteX47" fmla="*/ 8970370 w 12191992"/>
                <a:gd name="connsiteY47" fmla="*/ 2710687 h 3149193"/>
                <a:gd name="connsiteX48" fmla="*/ 7941569 w 12191992"/>
                <a:gd name="connsiteY48" fmla="*/ 2710687 h 3149193"/>
                <a:gd name="connsiteX49" fmla="*/ 7922252 w 12191992"/>
                <a:gd name="connsiteY49" fmla="*/ 2730004 h 3149193"/>
                <a:gd name="connsiteX50" fmla="*/ 7922252 w 12191992"/>
                <a:gd name="connsiteY50" fmla="*/ 3074951 h 3149193"/>
                <a:gd name="connsiteX51" fmla="*/ 7941569 w 12191992"/>
                <a:gd name="connsiteY51" fmla="*/ 3094268 h 3149193"/>
                <a:gd name="connsiteX52" fmla="*/ 8399505 w 12191992"/>
                <a:gd name="connsiteY52" fmla="*/ 3094268 h 3149193"/>
                <a:gd name="connsiteX53" fmla="*/ 8418822 w 12191992"/>
                <a:gd name="connsiteY53" fmla="*/ 3074951 h 3149193"/>
                <a:gd name="connsiteX54" fmla="*/ 8418822 w 12191992"/>
                <a:gd name="connsiteY54" fmla="*/ 2730004 h 3149193"/>
                <a:gd name="connsiteX55" fmla="*/ 8399505 w 12191992"/>
                <a:gd name="connsiteY55" fmla="*/ 2710687 h 3149193"/>
                <a:gd name="connsiteX56" fmla="*/ 7370704 w 12191992"/>
                <a:gd name="connsiteY56" fmla="*/ 2710687 h 3149193"/>
                <a:gd name="connsiteX57" fmla="*/ 7351387 w 12191992"/>
                <a:gd name="connsiteY57" fmla="*/ 2730004 h 3149193"/>
                <a:gd name="connsiteX58" fmla="*/ 7351387 w 12191992"/>
                <a:gd name="connsiteY58" fmla="*/ 3074951 h 3149193"/>
                <a:gd name="connsiteX59" fmla="*/ 7370704 w 12191992"/>
                <a:gd name="connsiteY59" fmla="*/ 3094268 h 3149193"/>
                <a:gd name="connsiteX60" fmla="*/ 7828640 w 12191992"/>
                <a:gd name="connsiteY60" fmla="*/ 3094268 h 3149193"/>
                <a:gd name="connsiteX61" fmla="*/ 7847957 w 12191992"/>
                <a:gd name="connsiteY61" fmla="*/ 3074951 h 3149193"/>
                <a:gd name="connsiteX62" fmla="*/ 7847957 w 12191992"/>
                <a:gd name="connsiteY62" fmla="*/ 2730004 h 3149193"/>
                <a:gd name="connsiteX63" fmla="*/ 7828640 w 12191992"/>
                <a:gd name="connsiteY63" fmla="*/ 2710687 h 3149193"/>
                <a:gd name="connsiteX64" fmla="*/ 6799839 w 12191992"/>
                <a:gd name="connsiteY64" fmla="*/ 2710687 h 3149193"/>
                <a:gd name="connsiteX65" fmla="*/ 6780522 w 12191992"/>
                <a:gd name="connsiteY65" fmla="*/ 2730004 h 3149193"/>
                <a:gd name="connsiteX66" fmla="*/ 6780522 w 12191992"/>
                <a:gd name="connsiteY66" fmla="*/ 3074951 h 3149193"/>
                <a:gd name="connsiteX67" fmla="*/ 6799839 w 12191992"/>
                <a:gd name="connsiteY67" fmla="*/ 3094268 h 3149193"/>
                <a:gd name="connsiteX68" fmla="*/ 7257775 w 12191992"/>
                <a:gd name="connsiteY68" fmla="*/ 3094268 h 3149193"/>
                <a:gd name="connsiteX69" fmla="*/ 7277092 w 12191992"/>
                <a:gd name="connsiteY69" fmla="*/ 3074951 h 3149193"/>
                <a:gd name="connsiteX70" fmla="*/ 7277092 w 12191992"/>
                <a:gd name="connsiteY70" fmla="*/ 2730004 h 3149193"/>
                <a:gd name="connsiteX71" fmla="*/ 7257775 w 12191992"/>
                <a:gd name="connsiteY71" fmla="*/ 2710687 h 3149193"/>
                <a:gd name="connsiteX72" fmla="*/ 6228974 w 12191992"/>
                <a:gd name="connsiteY72" fmla="*/ 2710687 h 3149193"/>
                <a:gd name="connsiteX73" fmla="*/ 6209657 w 12191992"/>
                <a:gd name="connsiteY73" fmla="*/ 2730004 h 3149193"/>
                <a:gd name="connsiteX74" fmla="*/ 6209657 w 12191992"/>
                <a:gd name="connsiteY74" fmla="*/ 3074951 h 3149193"/>
                <a:gd name="connsiteX75" fmla="*/ 6228974 w 12191992"/>
                <a:gd name="connsiteY75" fmla="*/ 3094268 h 3149193"/>
                <a:gd name="connsiteX76" fmla="*/ 6686910 w 12191992"/>
                <a:gd name="connsiteY76" fmla="*/ 3094268 h 3149193"/>
                <a:gd name="connsiteX77" fmla="*/ 6706227 w 12191992"/>
                <a:gd name="connsiteY77" fmla="*/ 3074951 h 3149193"/>
                <a:gd name="connsiteX78" fmla="*/ 6706227 w 12191992"/>
                <a:gd name="connsiteY78" fmla="*/ 2730004 h 3149193"/>
                <a:gd name="connsiteX79" fmla="*/ 6686910 w 12191992"/>
                <a:gd name="connsiteY79" fmla="*/ 2710687 h 3149193"/>
                <a:gd name="connsiteX80" fmla="*/ 5658110 w 12191992"/>
                <a:gd name="connsiteY80" fmla="*/ 2710687 h 3149193"/>
                <a:gd name="connsiteX81" fmla="*/ 5638793 w 12191992"/>
                <a:gd name="connsiteY81" fmla="*/ 2730004 h 3149193"/>
                <a:gd name="connsiteX82" fmla="*/ 5638793 w 12191992"/>
                <a:gd name="connsiteY82" fmla="*/ 3074951 h 3149193"/>
                <a:gd name="connsiteX83" fmla="*/ 5658110 w 12191992"/>
                <a:gd name="connsiteY83" fmla="*/ 3094268 h 3149193"/>
                <a:gd name="connsiteX84" fmla="*/ 6116045 w 12191992"/>
                <a:gd name="connsiteY84" fmla="*/ 3094268 h 3149193"/>
                <a:gd name="connsiteX85" fmla="*/ 6135362 w 12191992"/>
                <a:gd name="connsiteY85" fmla="*/ 3074951 h 3149193"/>
                <a:gd name="connsiteX86" fmla="*/ 6135362 w 12191992"/>
                <a:gd name="connsiteY86" fmla="*/ 2730004 h 3149193"/>
                <a:gd name="connsiteX87" fmla="*/ 6116045 w 12191992"/>
                <a:gd name="connsiteY87" fmla="*/ 2710687 h 3149193"/>
                <a:gd name="connsiteX88" fmla="*/ 5087245 w 12191992"/>
                <a:gd name="connsiteY88" fmla="*/ 2710687 h 3149193"/>
                <a:gd name="connsiteX89" fmla="*/ 5067929 w 12191992"/>
                <a:gd name="connsiteY89" fmla="*/ 2730004 h 3149193"/>
                <a:gd name="connsiteX90" fmla="*/ 5067929 w 12191992"/>
                <a:gd name="connsiteY90" fmla="*/ 3074951 h 3149193"/>
                <a:gd name="connsiteX91" fmla="*/ 5087245 w 12191992"/>
                <a:gd name="connsiteY91" fmla="*/ 3094268 h 3149193"/>
                <a:gd name="connsiteX92" fmla="*/ 5545181 w 12191992"/>
                <a:gd name="connsiteY92" fmla="*/ 3094268 h 3149193"/>
                <a:gd name="connsiteX93" fmla="*/ 5564497 w 12191992"/>
                <a:gd name="connsiteY93" fmla="*/ 3074951 h 3149193"/>
                <a:gd name="connsiteX94" fmla="*/ 5564497 w 12191992"/>
                <a:gd name="connsiteY94" fmla="*/ 2730004 h 3149193"/>
                <a:gd name="connsiteX95" fmla="*/ 5545181 w 12191992"/>
                <a:gd name="connsiteY95" fmla="*/ 2710687 h 3149193"/>
                <a:gd name="connsiteX96" fmla="*/ 4516380 w 12191992"/>
                <a:gd name="connsiteY96" fmla="*/ 2710687 h 3149193"/>
                <a:gd name="connsiteX97" fmla="*/ 4497062 w 12191992"/>
                <a:gd name="connsiteY97" fmla="*/ 2730004 h 3149193"/>
                <a:gd name="connsiteX98" fmla="*/ 4497062 w 12191992"/>
                <a:gd name="connsiteY98" fmla="*/ 3074951 h 3149193"/>
                <a:gd name="connsiteX99" fmla="*/ 4516380 w 12191992"/>
                <a:gd name="connsiteY99" fmla="*/ 3094268 h 3149193"/>
                <a:gd name="connsiteX100" fmla="*/ 4974315 w 12191992"/>
                <a:gd name="connsiteY100" fmla="*/ 3094268 h 3149193"/>
                <a:gd name="connsiteX101" fmla="*/ 4993634 w 12191992"/>
                <a:gd name="connsiteY101" fmla="*/ 3074951 h 3149193"/>
                <a:gd name="connsiteX102" fmla="*/ 4993634 w 12191992"/>
                <a:gd name="connsiteY102" fmla="*/ 2730004 h 3149193"/>
                <a:gd name="connsiteX103" fmla="*/ 4974315 w 12191992"/>
                <a:gd name="connsiteY103" fmla="*/ 2710687 h 3149193"/>
                <a:gd name="connsiteX104" fmla="*/ 3945516 w 12191992"/>
                <a:gd name="connsiteY104" fmla="*/ 2710687 h 3149193"/>
                <a:gd name="connsiteX105" fmla="*/ 3926199 w 12191992"/>
                <a:gd name="connsiteY105" fmla="*/ 2730004 h 3149193"/>
                <a:gd name="connsiteX106" fmla="*/ 3926199 w 12191992"/>
                <a:gd name="connsiteY106" fmla="*/ 3074951 h 3149193"/>
                <a:gd name="connsiteX107" fmla="*/ 3945516 w 12191992"/>
                <a:gd name="connsiteY107" fmla="*/ 3094268 h 3149193"/>
                <a:gd name="connsiteX108" fmla="*/ 4403451 w 12191992"/>
                <a:gd name="connsiteY108" fmla="*/ 3094268 h 3149193"/>
                <a:gd name="connsiteX109" fmla="*/ 4422768 w 12191992"/>
                <a:gd name="connsiteY109" fmla="*/ 3074951 h 3149193"/>
                <a:gd name="connsiteX110" fmla="*/ 4422768 w 12191992"/>
                <a:gd name="connsiteY110" fmla="*/ 2730004 h 3149193"/>
                <a:gd name="connsiteX111" fmla="*/ 4403451 w 12191992"/>
                <a:gd name="connsiteY111" fmla="*/ 2710687 h 3149193"/>
                <a:gd name="connsiteX112" fmla="*/ 3374650 w 12191992"/>
                <a:gd name="connsiteY112" fmla="*/ 2710687 h 3149193"/>
                <a:gd name="connsiteX113" fmla="*/ 3355333 w 12191992"/>
                <a:gd name="connsiteY113" fmla="*/ 2730004 h 3149193"/>
                <a:gd name="connsiteX114" fmla="*/ 3355333 w 12191992"/>
                <a:gd name="connsiteY114" fmla="*/ 3074951 h 3149193"/>
                <a:gd name="connsiteX115" fmla="*/ 3374650 w 12191992"/>
                <a:gd name="connsiteY115" fmla="*/ 3094268 h 3149193"/>
                <a:gd name="connsiteX116" fmla="*/ 3832586 w 12191992"/>
                <a:gd name="connsiteY116" fmla="*/ 3094268 h 3149193"/>
                <a:gd name="connsiteX117" fmla="*/ 3851903 w 12191992"/>
                <a:gd name="connsiteY117" fmla="*/ 3074951 h 3149193"/>
                <a:gd name="connsiteX118" fmla="*/ 3851903 w 12191992"/>
                <a:gd name="connsiteY118" fmla="*/ 2730004 h 3149193"/>
                <a:gd name="connsiteX119" fmla="*/ 3832586 w 12191992"/>
                <a:gd name="connsiteY119" fmla="*/ 2710687 h 3149193"/>
                <a:gd name="connsiteX120" fmla="*/ 2803786 w 12191992"/>
                <a:gd name="connsiteY120" fmla="*/ 2710687 h 3149193"/>
                <a:gd name="connsiteX121" fmla="*/ 2784468 w 12191992"/>
                <a:gd name="connsiteY121" fmla="*/ 2730004 h 3149193"/>
                <a:gd name="connsiteX122" fmla="*/ 2784468 w 12191992"/>
                <a:gd name="connsiteY122" fmla="*/ 3074951 h 3149193"/>
                <a:gd name="connsiteX123" fmla="*/ 2803786 w 12191992"/>
                <a:gd name="connsiteY123" fmla="*/ 3094268 h 3149193"/>
                <a:gd name="connsiteX124" fmla="*/ 3261722 w 12191992"/>
                <a:gd name="connsiteY124" fmla="*/ 3094268 h 3149193"/>
                <a:gd name="connsiteX125" fmla="*/ 3281039 w 12191992"/>
                <a:gd name="connsiteY125" fmla="*/ 3074951 h 3149193"/>
                <a:gd name="connsiteX126" fmla="*/ 3281039 w 12191992"/>
                <a:gd name="connsiteY126" fmla="*/ 2730004 h 3149193"/>
                <a:gd name="connsiteX127" fmla="*/ 3261722 w 12191992"/>
                <a:gd name="connsiteY127" fmla="*/ 2710687 h 3149193"/>
                <a:gd name="connsiteX128" fmla="*/ 2232920 w 12191992"/>
                <a:gd name="connsiteY128" fmla="*/ 2710687 h 3149193"/>
                <a:gd name="connsiteX129" fmla="*/ 2213603 w 12191992"/>
                <a:gd name="connsiteY129" fmla="*/ 2730004 h 3149193"/>
                <a:gd name="connsiteX130" fmla="*/ 2213603 w 12191992"/>
                <a:gd name="connsiteY130" fmla="*/ 3074951 h 3149193"/>
                <a:gd name="connsiteX131" fmla="*/ 2232920 w 12191992"/>
                <a:gd name="connsiteY131" fmla="*/ 3094268 h 3149193"/>
                <a:gd name="connsiteX132" fmla="*/ 2690856 w 12191992"/>
                <a:gd name="connsiteY132" fmla="*/ 3094268 h 3149193"/>
                <a:gd name="connsiteX133" fmla="*/ 2710173 w 12191992"/>
                <a:gd name="connsiteY133" fmla="*/ 3074951 h 3149193"/>
                <a:gd name="connsiteX134" fmla="*/ 2710173 w 12191992"/>
                <a:gd name="connsiteY134" fmla="*/ 2730004 h 3149193"/>
                <a:gd name="connsiteX135" fmla="*/ 2690856 w 12191992"/>
                <a:gd name="connsiteY135" fmla="*/ 2710687 h 3149193"/>
                <a:gd name="connsiteX136" fmla="*/ 1662055 w 12191992"/>
                <a:gd name="connsiteY136" fmla="*/ 2710687 h 3149193"/>
                <a:gd name="connsiteX137" fmla="*/ 1642738 w 12191992"/>
                <a:gd name="connsiteY137" fmla="*/ 2730004 h 3149193"/>
                <a:gd name="connsiteX138" fmla="*/ 1642738 w 12191992"/>
                <a:gd name="connsiteY138" fmla="*/ 3074951 h 3149193"/>
                <a:gd name="connsiteX139" fmla="*/ 1662055 w 12191992"/>
                <a:gd name="connsiteY139" fmla="*/ 3094268 h 3149193"/>
                <a:gd name="connsiteX140" fmla="*/ 2119991 w 12191992"/>
                <a:gd name="connsiteY140" fmla="*/ 3094268 h 3149193"/>
                <a:gd name="connsiteX141" fmla="*/ 2139308 w 12191992"/>
                <a:gd name="connsiteY141" fmla="*/ 3074951 h 3149193"/>
                <a:gd name="connsiteX142" fmla="*/ 2139308 w 12191992"/>
                <a:gd name="connsiteY142" fmla="*/ 2730004 h 3149193"/>
                <a:gd name="connsiteX143" fmla="*/ 2119991 w 12191992"/>
                <a:gd name="connsiteY143" fmla="*/ 2710687 h 3149193"/>
                <a:gd name="connsiteX144" fmla="*/ 1091190 w 12191992"/>
                <a:gd name="connsiteY144" fmla="*/ 2710687 h 3149193"/>
                <a:gd name="connsiteX145" fmla="*/ 1071873 w 12191992"/>
                <a:gd name="connsiteY145" fmla="*/ 2730004 h 3149193"/>
                <a:gd name="connsiteX146" fmla="*/ 1071873 w 12191992"/>
                <a:gd name="connsiteY146" fmla="*/ 3074951 h 3149193"/>
                <a:gd name="connsiteX147" fmla="*/ 1091190 w 12191992"/>
                <a:gd name="connsiteY147" fmla="*/ 3094268 h 3149193"/>
                <a:gd name="connsiteX148" fmla="*/ 1549126 w 12191992"/>
                <a:gd name="connsiteY148" fmla="*/ 3094268 h 3149193"/>
                <a:gd name="connsiteX149" fmla="*/ 1568443 w 12191992"/>
                <a:gd name="connsiteY149" fmla="*/ 3074951 h 3149193"/>
                <a:gd name="connsiteX150" fmla="*/ 1568443 w 12191992"/>
                <a:gd name="connsiteY150" fmla="*/ 2730004 h 3149193"/>
                <a:gd name="connsiteX151" fmla="*/ 1549126 w 12191992"/>
                <a:gd name="connsiteY151" fmla="*/ 2710687 h 3149193"/>
                <a:gd name="connsiteX152" fmla="*/ 520325 w 12191992"/>
                <a:gd name="connsiteY152" fmla="*/ 2710687 h 3149193"/>
                <a:gd name="connsiteX153" fmla="*/ 501008 w 12191992"/>
                <a:gd name="connsiteY153" fmla="*/ 2730004 h 3149193"/>
                <a:gd name="connsiteX154" fmla="*/ 501008 w 12191992"/>
                <a:gd name="connsiteY154" fmla="*/ 3074951 h 3149193"/>
                <a:gd name="connsiteX155" fmla="*/ 520325 w 12191992"/>
                <a:gd name="connsiteY155" fmla="*/ 3094268 h 3149193"/>
                <a:gd name="connsiteX156" fmla="*/ 978261 w 12191992"/>
                <a:gd name="connsiteY156" fmla="*/ 3094268 h 3149193"/>
                <a:gd name="connsiteX157" fmla="*/ 997578 w 12191992"/>
                <a:gd name="connsiteY157" fmla="*/ 3074951 h 3149193"/>
                <a:gd name="connsiteX158" fmla="*/ 997578 w 12191992"/>
                <a:gd name="connsiteY158" fmla="*/ 2730004 h 3149193"/>
                <a:gd name="connsiteX159" fmla="*/ 978261 w 12191992"/>
                <a:gd name="connsiteY159" fmla="*/ 2710687 h 3149193"/>
                <a:gd name="connsiteX160" fmla="*/ 11366759 w 12191992"/>
                <a:gd name="connsiteY160" fmla="*/ 60135 h 3149193"/>
                <a:gd name="connsiteX161" fmla="*/ 11347442 w 12191992"/>
                <a:gd name="connsiteY161" fmla="*/ 79452 h 3149193"/>
                <a:gd name="connsiteX162" fmla="*/ 11347442 w 12191992"/>
                <a:gd name="connsiteY162" fmla="*/ 424399 h 3149193"/>
                <a:gd name="connsiteX163" fmla="*/ 11366759 w 12191992"/>
                <a:gd name="connsiteY163" fmla="*/ 443716 h 3149193"/>
                <a:gd name="connsiteX164" fmla="*/ 11824695 w 12191992"/>
                <a:gd name="connsiteY164" fmla="*/ 443716 h 3149193"/>
                <a:gd name="connsiteX165" fmla="*/ 11844012 w 12191992"/>
                <a:gd name="connsiteY165" fmla="*/ 424399 h 3149193"/>
                <a:gd name="connsiteX166" fmla="*/ 11844012 w 12191992"/>
                <a:gd name="connsiteY166" fmla="*/ 79452 h 3149193"/>
                <a:gd name="connsiteX167" fmla="*/ 11824695 w 12191992"/>
                <a:gd name="connsiteY167" fmla="*/ 60135 h 3149193"/>
                <a:gd name="connsiteX168" fmla="*/ 10795894 w 12191992"/>
                <a:gd name="connsiteY168" fmla="*/ 60135 h 3149193"/>
                <a:gd name="connsiteX169" fmla="*/ 10776577 w 12191992"/>
                <a:gd name="connsiteY169" fmla="*/ 79452 h 3149193"/>
                <a:gd name="connsiteX170" fmla="*/ 10776577 w 12191992"/>
                <a:gd name="connsiteY170" fmla="*/ 424399 h 3149193"/>
                <a:gd name="connsiteX171" fmla="*/ 10795894 w 12191992"/>
                <a:gd name="connsiteY171" fmla="*/ 443716 h 3149193"/>
                <a:gd name="connsiteX172" fmla="*/ 11253830 w 12191992"/>
                <a:gd name="connsiteY172" fmla="*/ 443716 h 3149193"/>
                <a:gd name="connsiteX173" fmla="*/ 11273147 w 12191992"/>
                <a:gd name="connsiteY173" fmla="*/ 424399 h 3149193"/>
                <a:gd name="connsiteX174" fmla="*/ 11273147 w 12191992"/>
                <a:gd name="connsiteY174" fmla="*/ 79452 h 3149193"/>
                <a:gd name="connsiteX175" fmla="*/ 11253830 w 12191992"/>
                <a:gd name="connsiteY175" fmla="*/ 60135 h 3149193"/>
                <a:gd name="connsiteX176" fmla="*/ 10225029 w 12191992"/>
                <a:gd name="connsiteY176" fmla="*/ 60135 h 3149193"/>
                <a:gd name="connsiteX177" fmla="*/ 10205712 w 12191992"/>
                <a:gd name="connsiteY177" fmla="*/ 79452 h 3149193"/>
                <a:gd name="connsiteX178" fmla="*/ 10205712 w 12191992"/>
                <a:gd name="connsiteY178" fmla="*/ 424399 h 3149193"/>
                <a:gd name="connsiteX179" fmla="*/ 10225029 w 12191992"/>
                <a:gd name="connsiteY179" fmla="*/ 443716 h 3149193"/>
                <a:gd name="connsiteX180" fmla="*/ 10682965 w 12191992"/>
                <a:gd name="connsiteY180" fmla="*/ 443716 h 3149193"/>
                <a:gd name="connsiteX181" fmla="*/ 10702282 w 12191992"/>
                <a:gd name="connsiteY181" fmla="*/ 424399 h 3149193"/>
                <a:gd name="connsiteX182" fmla="*/ 10702282 w 12191992"/>
                <a:gd name="connsiteY182" fmla="*/ 79452 h 3149193"/>
                <a:gd name="connsiteX183" fmla="*/ 10682965 w 12191992"/>
                <a:gd name="connsiteY183" fmla="*/ 60135 h 3149193"/>
                <a:gd name="connsiteX184" fmla="*/ 9654164 w 12191992"/>
                <a:gd name="connsiteY184" fmla="*/ 60135 h 3149193"/>
                <a:gd name="connsiteX185" fmla="*/ 9634847 w 12191992"/>
                <a:gd name="connsiteY185" fmla="*/ 79452 h 3149193"/>
                <a:gd name="connsiteX186" fmla="*/ 9634847 w 12191992"/>
                <a:gd name="connsiteY186" fmla="*/ 424399 h 3149193"/>
                <a:gd name="connsiteX187" fmla="*/ 9654164 w 12191992"/>
                <a:gd name="connsiteY187" fmla="*/ 443716 h 3149193"/>
                <a:gd name="connsiteX188" fmla="*/ 10112100 w 12191992"/>
                <a:gd name="connsiteY188" fmla="*/ 443716 h 3149193"/>
                <a:gd name="connsiteX189" fmla="*/ 10131417 w 12191992"/>
                <a:gd name="connsiteY189" fmla="*/ 424399 h 3149193"/>
                <a:gd name="connsiteX190" fmla="*/ 10131417 w 12191992"/>
                <a:gd name="connsiteY190" fmla="*/ 79452 h 3149193"/>
                <a:gd name="connsiteX191" fmla="*/ 10112100 w 12191992"/>
                <a:gd name="connsiteY191" fmla="*/ 60135 h 3149193"/>
                <a:gd name="connsiteX192" fmla="*/ 9083299 w 12191992"/>
                <a:gd name="connsiteY192" fmla="*/ 60135 h 3149193"/>
                <a:gd name="connsiteX193" fmla="*/ 9063982 w 12191992"/>
                <a:gd name="connsiteY193" fmla="*/ 79452 h 3149193"/>
                <a:gd name="connsiteX194" fmla="*/ 9063982 w 12191992"/>
                <a:gd name="connsiteY194" fmla="*/ 424399 h 3149193"/>
                <a:gd name="connsiteX195" fmla="*/ 9083299 w 12191992"/>
                <a:gd name="connsiteY195" fmla="*/ 443716 h 3149193"/>
                <a:gd name="connsiteX196" fmla="*/ 9541235 w 12191992"/>
                <a:gd name="connsiteY196" fmla="*/ 443716 h 3149193"/>
                <a:gd name="connsiteX197" fmla="*/ 9560552 w 12191992"/>
                <a:gd name="connsiteY197" fmla="*/ 424399 h 3149193"/>
                <a:gd name="connsiteX198" fmla="*/ 9560552 w 12191992"/>
                <a:gd name="connsiteY198" fmla="*/ 79452 h 3149193"/>
                <a:gd name="connsiteX199" fmla="*/ 9541235 w 12191992"/>
                <a:gd name="connsiteY199" fmla="*/ 60135 h 3149193"/>
                <a:gd name="connsiteX200" fmla="*/ 8512434 w 12191992"/>
                <a:gd name="connsiteY200" fmla="*/ 60135 h 3149193"/>
                <a:gd name="connsiteX201" fmla="*/ 8493117 w 12191992"/>
                <a:gd name="connsiteY201" fmla="*/ 79452 h 3149193"/>
                <a:gd name="connsiteX202" fmla="*/ 8493117 w 12191992"/>
                <a:gd name="connsiteY202" fmla="*/ 424399 h 3149193"/>
                <a:gd name="connsiteX203" fmla="*/ 8512434 w 12191992"/>
                <a:gd name="connsiteY203" fmla="*/ 443716 h 3149193"/>
                <a:gd name="connsiteX204" fmla="*/ 8970370 w 12191992"/>
                <a:gd name="connsiteY204" fmla="*/ 443716 h 3149193"/>
                <a:gd name="connsiteX205" fmla="*/ 8989687 w 12191992"/>
                <a:gd name="connsiteY205" fmla="*/ 424399 h 3149193"/>
                <a:gd name="connsiteX206" fmla="*/ 8989687 w 12191992"/>
                <a:gd name="connsiteY206" fmla="*/ 79452 h 3149193"/>
                <a:gd name="connsiteX207" fmla="*/ 8970370 w 12191992"/>
                <a:gd name="connsiteY207" fmla="*/ 60135 h 3149193"/>
                <a:gd name="connsiteX208" fmla="*/ 7941569 w 12191992"/>
                <a:gd name="connsiteY208" fmla="*/ 60135 h 3149193"/>
                <a:gd name="connsiteX209" fmla="*/ 7922252 w 12191992"/>
                <a:gd name="connsiteY209" fmla="*/ 79452 h 3149193"/>
                <a:gd name="connsiteX210" fmla="*/ 7922252 w 12191992"/>
                <a:gd name="connsiteY210" fmla="*/ 424399 h 3149193"/>
                <a:gd name="connsiteX211" fmla="*/ 7941569 w 12191992"/>
                <a:gd name="connsiteY211" fmla="*/ 443716 h 3149193"/>
                <a:gd name="connsiteX212" fmla="*/ 8399505 w 12191992"/>
                <a:gd name="connsiteY212" fmla="*/ 443716 h 3149193"/>
                <a:gd name="connsiteX213" fmla="*/ 8418822 w 12191992"/>
                <a:gd name="connsiteY213" fmla="*/ 424399 h 3149193"/>
                <a:gd name="connsiteX214" fmla="*/ 8418822 w 12191992"/>
                <a:gd name="connsiteY214" fmla="*/ 79452 h 3149193"/>
                <a:gd name="connsiteX215" fmla="*/ 8399505 w 12191992"/>
                <a:gd name="connsiteY215" fmla="*/ 60135 h 3149193"/>
                <a:gd name="connsiteX216" fmla="*/ 7370704 w 12191992"/>
                <a:gd name="connsiteY216" fmla="*/ 60135 h 3149193"/>
                <a:gd name="connsiteX217" fmla="*/ 7351387 w 12191992"/>
                <a:gd name="connsiteY217" fmla="*/ 79452 h 3149193"/>
                <a:gd name="connsiteX218" fmla="*/ 7351387 w 12191992"/>
                <a:gd name="connsiteY218" fmla="*/ 424399 h 3149193"/>
                <a:gd name="connsiteX219" fmla="*/ 7370704 w 12191992"/>
                <a:gd name="connsiteY219" fmla="*/ 443716 h 3149193"/>
                <a:gd name="connsiteX220" fmla="*/ 7828640 w 12191992"/>
                <a:gd name="connsiteY220" fmla="*/ 443716 h 3149193"/>
                <a:gd name="connsiteX221" fmla="*/ 7847957 w 12191992"/>
                <a:gd name="connsiteY221" fmla="*/ 424399 h 3149193"/>
                <a:gd name="connsiteX222" fmla="*/ 7847957 w 12191992"/>
                <a:gd name="connsiteY222" fmla="*/ 79452 h 3149193"/>
                <a:gd name="connsiteX223" fmla="*/ 7828640 w 12191992"/>
                <a:gd name="connsiteY223" fmla="*/ 60135 h 3149193"/>
                <a:gd name="connsiteX224" fmla="*/ 6799839 w 12191992"/>
                <a:gd name="connsiteY224" fmla="*/ 60135 h 3149193"/>
                <a:gd name="connsiteX225" fmla="*/ 6780522 w 12191992"/>
                <a:gd name="connsiteY225" fmla="*/ 79452 h 3149193"/>
                <a:gd name="connsiteX226" fmla="*/ 6780522 w 12191992"/>
                <a:gd name="connsiteY226" fmla="*/ 424399 h 3149193"/>
                <a:gd name="connsiteX227" fmla="*/ 6799839 w 12191992"/>
                <a:gd name="connsiteY227" fmla="*/ 443716 h 3149193"/>
                <a:gd name="connsiteX228" fmla="*/ 7257775 w 12191992"/>
                <a:gd name="connsiteY228" fmla="*/ 443716 h 3149193"/>
                <a:gd name="connsiteX229" fmla="*/ 7277092 w 12191992"/>
                <a:gd name="connsiteY229" fmla="*/ 424399 h 3149193"/>
                <a:gd name="connsiteX230" fmla="*/ 7277092 w 12191992"/>
                <a:gd name="connsiteY230" fmla="*/ 79452 h 3149193"/>
                <a:gd name="connsiteX231" fmla="*/ 7257775 w 12191992"/>
                <a:gd name="connsiteY231" fmla="*/ 60135 h 3149193"/>
                <a:gd name="connsiteX232" fmla="*/ 6228974 w 12191992"/>
                <a:gd name="connsiteY232" fmla="*/ 60135 h 3149193"/>
                <a:gd name="connsiteX233" fmla="*/ 6209657 w 12191992"/>
                <a:gd name="connsiteY233" fmla="*/ 79452 h 3149193"/>
                <a:gd name="connsiteX234" fmla="*/ 6209657 w 12191992"/>
                <a:gd name="connsiteY234" fmla="*/ 424399 h 3149193"/>
                <a:gd name="connsiteX235" fmla="*/ 6228974 w 12191992"/>
                <a:gd name="connsiteY235" fmla="*/ 443716 h 3149193"/>
                <a:gd name="connsiteX236" fmla="*/ 6686910 w 12191992"/>
                <a:gd name="connsiteY236" fmla="*/ 443716 h 3149193"/>
                <a:gd name="connsiteX237" fmla="*/ 6706227 w 12191992"/>
                <a:gd name="connsiteY237" fmla="*/ 424399 h 3149193"/>
                <a:gd name="connsiteX238" fmla="*/ 6706227 w 12191992"/>
                <a:gd name="connsiteY238" fmla="*/ 79452 h 3149193"/>
                <a:gd name="connsiteX239" fmla="*/ 6686910 w 12191992"/>
                <a:gd name="connsiteY239" fmla="*/ 60135 h 3149193"/>
                <a:gd name="connsiteX240" fmla="*/ 5658111 w 12191992"/>
                <a:gd name="connsiteY240" fmla="*/ 60135 h 3149193"/>
                <a:gd name="connsiteX241" fmla="*/ 5638794 w 12191992"/>
                <a:gd name="connsiteY241" fmla="*/ 79452 h 3149193"/>
                <a:gd name="connsiteX242" fmla="*/ 5638794 w 12191992"/>
                <a:gd name="connsiteY242" fmla="*/ 424399 h 3149193"/>
                <a:gd name="connsiteX243" fmla="*/ 5658111 w 12191992"/>
                <a:gd name="connsiteY243" fmla="*/ 443716 h 3149193"/>
                <a:gd name="connsiteX244" fmla="*/ 6116045 w 12191992"/>
                <a:gd name="connsiteY244" fmla="*/ 443716 h 3149193"/>
                <a:gd name="connsiteX245" fmla="*/ 6135362 w 12191992"/>
                <a:gd name="connsiteY245" fmla="*/ 424399 h 3149193"/>
                <a:gd name="connsiteX246" fmla="*/ 6135362 w 12191992"/>
                <a:gd name="connsiteY246" fmla="*/ 79452 h 3149193"/>
                <a:gd name="connsiteX247" fmla="*/ 6116045 w 12191992"/>
                <a:gd name="connsiteY247" fmla="*/ 60135 h 3149193"/>
                <a:gd name="connsiteX248" fmla="*/ 5087250 w 12191992"/>
                <a:gd name="connsiteY248" fmla="*/ 60135 h 3149193"/>
                <a:gd name="connsiteX249" fmla="*/ 5067931 w 12191992"/>
                <a:gd name="connsiteY249" fmla="*/ 79452 h 3149193"/>
                <a:gd name="connsiteX250" fmla="*/ 5067931 w 12191992"/>
                <a:gd name="connsiteY250" fmla="*/ 424399 h 3149193"/>
                <a:gd name="connsiteX251" fmla="*/ 5087250 w 12191992"/>
                <a:gd name="connsiteY251" fmla="*/ 443716 h 3149193"/>
                <a:gd name="connsiteX252" fmla="*/ 5545182 w 12191992"/>
                <a:gd name="connsiteY252" fmla="*/ 443716 h 3149193"/>
                <a:gd name="connsiteX253" fmla="*/ 5564498 w 12191992"/>
                <a:gd name="connsiteY253" fmla="*/ 424399 h 3149193"/>
                <a:gd name="connsiteX254" fmla="*/ 5564498 w 12191992"/>
                <a:gd name="connsiteY254" fmla="*/ 79452 h 3149193"/>
                <a:gd name="connsiteX255" fmla="*/ 5545182 w 12191992"/>
                <a:gd name="connsiteY255" fmla="*/ 60135 h 3149193"/>
                <a:gd name="connsiteX256" fmla="*/ 4516381 w 12191992"/>
                <a:gd name="connsiteY256" fmla="*/ 60135 h 3149193"/>
                <a:gd name="connsiteX257" fmla="*/ 4497064 w 12191992"/>
                <a:gd name="connsiteY257" fmla="*/ 79452 h 3149193"/>
                <a:gd name="connsiteX258" fmla="*/ 4497064 w 12191992"/>
                <a:gd name="connsiteY258" fmla="*/ 424399 h 3149193"/>
                <a:gd name="connsiteX259" fmla="*/ 4516381 w 12191992"/>
                <a:gd name="connsiteY259" fmla="*/ 443716 h 3149193"/>
                <a:gd name="connsiteX260" fmla="*/ 4974317 w 12191992"/>
                <a:gd name="connsiteY260" fmla="*/ 443716 h 3149193"/>
                <a:gd name="connsiteX261" fmla="*/ 4993636 w 12191992"/>
                <a:gd name="connsiteY261" fmla="*/ 424399 h 3149193"/>
                <a:gd name="connsiteX262" fmla="*/ 4993636 w 12191992"/>
                <a:gd name="connsiteY262" fmla="*/ 79452 h 3149193"/>
                <a:gd name="connsiteX263" fmla="*/ 4974317 w 12191992"/>
                <a:gd name="connsiteY263" fmla="*/ 60135 h 3149193"/>
                <a:gd name="connsiteX264" fmla="*/ 3945520 w 12191992"/>
                <a:gd name="connsiteY264" fmla="*/ 60135 h 3149193"/>
                <a:gd name="connsiteX265" fmla="*/ 3926203 w 12191992"/>
                <a:gd name="connsiteY265" fmla="*/ 79452 h 3149193"/>
                <a:gd name="connsiteX266" fmla="*/ 3926203 w 12191992"/>
                <a:gd name="connsiteY266" fmla="*/ 424399 h 3149193"/>
                <a:gd name="connsiteX267" fmla="*/ 3945520 w 12191992"/>
                <a:gd name="connsiteY267" fmla="*/ 443716 h 3149193"/>
                <a:gd name="connsiteX268" fmla="*/ 4403452 w 12191992"/>
                <a:gd name="connsiteY268" fmla="*/ 443716 h 3149193"/>
                <a:gd name="connsiteX269" fmla="*/ 4422770 w 12191992"/>
                <a:gd name="connsiteY269" fmla="*/ 424399 h 3149193"/>
                <a:gd name="connsiteX270" fmla="*/ 4422770 w 12191992"/>
                <a:gd name="connsiteY270" fmla="*/ 79452 h 3149193"/>
                <a:gd name="connsiteX271" fmla="*/ 4403452 w 12191992"/>
                <a:gd name="connsiteY271" fmla="*/ 60135 h 3149193"/>
                <a:gd name="connsiteX272" fmla="*/ 3374655 w 12191992"/>
                <a:gd name="connsiteY272" fmla="*/ 60135 h 3149193"/>
                <a:gd name="connsiteX273" fmla="*/ 3355338 w 12191992"/>
                <a:gd name="connsiteY273" fmla="*/ 79452 h 3149193"/>
                <a:gd name="connsiteX274" fmla="*/ 3355338 w 12191992"/>
                <a:gd name="connsiteY274" fmla="*/ 424399 h 3149193"/>
                <a:gd name="connsiteX275" fmla="*/ 3374655 w 12191992"/>
                <a:gd name="connsiteY275" fmla="*/ 443716 h 3149193"/>
                <a:gd name="connsiteX276" fmla="*/ 3832590 w 12191992"/>
                <a:gd name="connsiteY276" fmla="*/ 443716 h 3149193"/>
                <a:gd name="connsiteX277" fmla="*/ 3851907 w 12191992"/>
                <a:gd name="connsiteY277" fmla="*/ 424399 h 3149193"/>
                <a:gd name="connsiteX278" fmla="*/ 3851907 w 12191992"/>
                <a:gd name="connsiteY278" fmla="*/ 79452 h 3149193"/>
                <a:gd name="connsiteX279" fmla="*/ 3832590 w 12191992"/>
                <a:gd name="connsiteY279" fmla="*/ 60135 h 3149193"/>
                <a:gd name="connsiteX280" fmla="*/ 2803790 w 12191992"/>
                <a:gd name="connsiteY280" fmla="*/ 60135 h 3149193"/>
                <a:gd name="connsiteX281" fmla="*/ 2784473 w 12191992"/>
                <a:gd name="connsiteY281" fmla="*/ 79452 h 3149193"/>
                <a:gd name="connsiteX282" fmla="*/ 2784473 w 12191992"/>
                <a:gd name="connsiteY282" fmla="*/ 424399 h 3149193"/>
                <a:gd name="connsiteX283" fmla="*/ 2803790 w 12191992"/>
                <a:gd name="connsiteY283" fmla="*/ 443716 h 3149193"/>
                <a:gd name="connsiteX284" fmla="*/ 3261726 w 12191992"/>
                <a:gd name="connsiteY284" fmla="*/ 443716 h 3149193"/>
                <a:gd name="connsiteX285" fmla="*/ 3281043 w 12191992"/>
                <a:gd name="connsiteY285" fmla="*/ 424399 h 3149193"/>
                <a:gd name="connsiteX286" fmla="*/ 3281043 w 12191992"/>
                <a:gd name="connsiteY286" fmla="*/ 79452 h 3149193"/>
                <a:gd name="connsiteX287" fmla="*/ 3261726 w 12191992"/>
                <a:gd name="connsiteY287" fmla="*/ 60135 h 3149193"/>
                <a:gd name="connsiteX288" fmla="*/ 2232924 w 12191992"/>
                <a:gd name="connsiteY288" fmla="*/ 60135 h 3149193"/>
                <a:gd name="connsiteX289" fmla="*/ 2213608 w 12191992"/>
                <a:gd name="connsiteY289" fmla="*/ 79452 h 3149193"/>
                <a:gd name="connsiteX290" fmla="*/ 2213608 w 12191992"/>
                <a:gd name="connsiteY290" fmla="*/ 424399 h 3149193"/>
                <a:gd name="connsiteX291" fmla="*/ 2232924 w 12191992"/>
                <a:gd name="connsiteY291" fmla="*/ 443716 h 3149193"/>
                <a:gd name="connsiteX292" fmla="*/ 2690861 w 12191992"/>
                <a:gd name="connsiteY292" fmla="*/ 443716 h 3149193"/>
                <a:gd name="connsiteX293" fmla="*/ 2710178 w 12191992"/>
                <a:gd name="connsiteY293" fmla="*/ 424399 h 3149193"/>
                <a:gd name="connsiteX294" fmla="*/ 2710178 w 12191992"/>
                <a:gd name="connsiteY294" fmla="*/ 79452 h 3149193"/>
                <a:gd name="connsiteX295" fmla="*/ 2690861 w 12191992"/>
                <a:gd name="connsiteY295" fmla="*/ 60135 h 3149193"/>
                <a:gd name="connsiteX296" fmla="*/ 1662058 w 12191992"/>
                <a:gd name="connsiteY296" fmla="*/ 60135 h 3149193"/>
                <a:gd name="connsiteX297" fmla="*/ 1642742 w 12191992"/>
                <a:gd name="connsiteY297" fmla="*/ 79452 h 3149193"/>
                <a:gd name="connsiteX298" fmla="*/ 1642742 w 12191992"/>
                <a:gd name="connsiteY298" fmla="*/ 424399 h 3149193"/>
                <a:gd name="connsiteX299" fmla="*/ 1662058 w 12191992"/>
                <a:gd name="connsiteY299" fmla="*/ 443716 h 3149193"/>
                <a:gd name="connsiteX300" fmla="*/ 2119995 w 12191992"/>
                <a:gd name="connsiteY300" fmla="*/ 443716 h 3149193"/>
                <a:gd name="connsiteX301" fmla="*/ 2139313 w 12191992"/>
                <a:gd name="connsiteY301" fmla="*/ 424399 h 3149193"/>
                <a:gd name="connsiteX302" fmla="*/ 2139313 w 12191992"/>
                <a:gd name="connsiteY302" fmla="*/ 79452 h 3149193"/>
                <a:gd name="connsiteX303" fmla="*/ 2119995 w 12191992"/>
                <a:gd name="connsiteY303" fmla="*/ 60135 h 3149193"/>
                <a:gd name="connsiteX304" fmla="*/ 1091193 w 12191992"/>
                <a:gd name="connsiteY304" fmla="*/ 60135 h 3149193"/>
                <a:gd name="connsiteX305" fmla="*/ 1071876 w 12191992"/>
                <a:gd name="connsiteY305" fmla="*/ 79452 h 3149193"/>
                <a:gd name="connsiteX306" fmla="*/ 1071876 w 12191992"/>
                <a:gd name="connsiteY306" fmla="*/ 424399 h 3149193"/>
                <a:gd name="connsiteX307" fmla="*/ 1091193 w 12191992"/>
                <a:gd name="connsiteY307" fmla="*/ 443716 h 3149193"/>
                <a:gd name="connsiteX308" fmla="*/ 1549129 w 12191992"/>
                <a:gd name="connsiteY308" fmla="*/ 443716 h 3149193"/>
                <a:gd name="connsiteX309" fmla="*/ 1568446 w 12191992"/>
                <a:gd name="connsiteY309" fmla="*/ 424399 h 3149193"/>
                <a:gd name="connsiteX310" fmla="*/ 1568446 w 12191992"/>
                <a:gd name="connsiteY310" fmla="*/ 79452 h 3149193"/>
                <a:gd name="connsiteX311" fmla="*/ 1549129 w 12191992"/>
                <a:gd name="connsiteY311" fmla="*/ 60135 h 3149193"/>
                <a:gd name="connsiteX312" fmla="*/ 520328 w 12191992"/>
                <a:gd name="connsiteY312" fmla="*/ 60135 h 3149193"/>
                <a:gd name="connsiteX313" fmla="*/ 501011 w 12191992"/>
                <a:gd name="connsiteY313" fmla="*/ 79452 h 3149193"/>
                <a:gd name="connsiteX314" fmla="*/ 501011 w 12191992"/>
                <a:gd name="connsiteY314" fmla="*/ 424399 h 3149193"/>
                <a:gd name="connsiteX315" fmla="*/ 520328 w 12191992"/>
                <a:gd name="connsiteY315" fmla="*/ 443716 h 3149193"/>
                <a:gd name="connsiteX316" fmla="*/ 978264 w 12191992"/>
                <a:gd name="connsiteY316" fmla="*/ 443716 h 3149193"/>
                <a:gd name="connsiteX317" fmla="*/ 997581 w 12191992"/>
                <a:gd name="connsiteY317" fmla="*/ 424399 h 3149193"/>
                <a:gd name="connsiteX318" fmla="*/ 997581 w 12191992"/>
                <a:gd name="connsiteY318" fmla="*/ 79452 h 3149193"/>
                <a:gd name="connsiteX319" fmla="*/ 978264 w 12191992"/>
                <a:gd name="connsiteY319" fmla="*/ 60135 h 3149193"/>
                <a:gd name="connsiteX320" fmla="*/ 0 w 12191992"/>
                <a:gd name="connsiteY320" fmla="*/ 0 h 3149193"/>
                <a:gd name="connsiteX321" fmla="*/ 12191992 w 12191992"/>
                <a:gd name="connsiteY321" fmla="*/ 0 h 3149193"/>
                <a:gd name="connsiteX322" fmla="*/ 12191992 w 12191992"/>
                <a:gd name="connsiteY322" fmla="*/ 60135 h 3149193"/>
                <a:gd name="connsiteX323" fmla="*/ 11937624 w 12191992"/>
                <a:gd name="connsiteY323" fmla="*/ 60135 h 3149193"/>
                <a:gd name="connsiteX324" fmla="*/ 11918307 w 12191992"/>
                <a:gd name="connsiteY324" fmla="*/ 79452 h 3149193"/>
                <a:gd name="connsiteX325" fmla="*/ 11918307 w 12191992"/>
                <a:gd name="connsiteY325" fmla="*/ 424399 h 3149193"/>
                <a:gd name="connsiteX326" fmla="*/ 11937624 w 12191992"/>
                <a:gd name="connsiteY326" fmla="*/ 443716 h 3149193"/>
                <a:gd name="connsiteX327" fmla="*/ 12191992 w 12191992"/>
                <a:gd name="connsiteY327" fmla="*/ 443716 h 3149193"/>
                <a:gd name="connsiteX328" fmla="*/ 12191992 w 12191992"/>
                <a:gd name="connsiteY328" fmla="*/ 2710687 h 3149193"/>
                <a:gd name="connsiteX329" fmla="*/ 11937624 w 12191992"/>
                <a:gd name="connsiteY329" fmla="*/ 2710687 h 3149193"/>
                <a:gd name="connsiteX330" fmla="*/ 11918307 w 12191992"/>
                <a:gd name="connsiteY330" fmla="*/ 2730004 h 3149193"/>
                <a:gd name="connsiteX331" fmla="*/ 11918307 w 12191992"/>
                <a:gd name="connsiteY331" fmla="*/ 3074951 h 3149193"/>
                <a:gd name="connsiteX332" fmla="*/ 11937624 w 12191992"/>
                <a:gd name="connsiteY332" fmla="*/ 3094268 h 3149193"/>
                <a:gd name="connsiteX333" fmla="*/ 12191992 w 12191992"/>
                <a:gd name="connsiteY333" fmla="*/ 3094268 h 3149193"/>
                <a:gd name="connsiteX334" fmla="*/ 12191992 w 12191992"/>
                <a:gd name="connsiteY334" fmla="*/ 3149193 h 3149193"/>
                <a:gd name="connsiteX335" fmla="*/ 0 w 12191992"/>
                <a:gd name="connsiteY335" fmla="*/ 3149193 h 3149193"/>
                <a:gd name="connsiteX336" fmla="*/ 0 w 12191992"/>
                <a:gd name="connsiteY336" fmla="*/ 3094268 h 3149193"/>
                <a:gd name="connsiteX337" fmla="*/ 407395 w 12191992"/>
                <a:gd name="connsiteY337" fmla="*/ 3094268 h 3149193"/>
                <a:gd name="connsiteX338" fmla="*/ 426712 w 12191992"/>
                <a:gd name="connsiteY338" fmla="*/ 3074951 h 3149193"/>
                <a:gd name="connsiteX339" fmla="*/ 426712 w 12191992"/>
                <a:gd name="connsiteY339" fmla="*/ 2730004 h 3149193"/>
                <a:gd name="connsiteX340" fmla="*/ 407395 w 12191992"/>
                <a:gd name="connsiteY340" fmla="*/ 2710687 h 3149193"/>
                <a:gd name="connsiteX341" fmla="*/ 0 w 12191992"/>
                <a:gd name="connsiteY341" fmla="*/ 2710687 h 3149193"/>
                <a:gd name="connsiteX342" fmla="*/ 0 w 12191992"/>
                <a:gd name="connsiteY342" fmla="*/ 443716 h 3149193"/>
                <a:gd name="connsiteX343" fmla="*/ 407399 w 12191992"/>
                <a:gd name="connsiteY343" fmla="*/ 443716 h 3149193"/>
                <a:gd name="connsiteX344" fmla="*/ 426716 w 12191992"/>
                <a:gd name="connsiteY344" fmla="*/ 424399 h 3149193"/>
                <a:gd name="connsiteX345" fmla="*/ 426716 w 12191992"/>
                <a:gd name="connsiteY345" fmla="*/ 79452 h 3149193"/>
                <a:gd name="connsiteX346" fmla="*/ 407399 w 12191992"/>
                <a:gd name="connsiteY346" fmla="*/ 60135 h 3149193"/>
                <a:gd name="connsiteX347" fmla="*/ 0 w 12191992"/>
                <a:gd name="connsiteY347" fmla="*/ 60135 h 314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2191992" h="3149193">
                  <a:moveTo>
                    <a:pt x="11366759" y="2710687"/>
                  </a:moveTo>
                  <a:cubicBezTo>
                    <a:pt x="11356091" y="2710687"/>
                    <a:pt x="11347442" y="2719336"/>
                    <a:pt x="11347442" y="2730004"/>
                  </a:cubicBezTo>
                  <a:lnTo>
                    <a:pt x="11347442" y="3074951"/>
                  </a:lnTo>
                  <a:cubicBezTo>
                    <a:pt x="11347442" y="3085619"/>
                    <a:pt x="11356091" y="3094268"/>
                    <a:pt x="11366759" y="3094268"/>
                  </a:cubicBezTo>
                  <a:lnTo>
                    <a:pt x="11824695" y="3094268"/>
                  </a:lnTo>
                  <a:cubicBezTo>
                    <a:pt x="11835363" y="3094268"/>
                    <a:pt x="11844012" y="3085619"/>
                    <a:pt x="11844012" y="3074951"/>
                  </a:cubicBezTo>
                  <a:lnTo>
                    <a:pt x="11844012" y="2730004"/>
                  </a:lnTo>
                  <a:cubicBezTo>
                    <a:pt x="11844012" y="2719336"/>
                    <a:pt x="11835363" y="2710687"/>
                    <a:pt x="11824695" y="2710687"/>
                  </a:cubicBezTo>
                  <a:close/>
                  <a:moveTo>
                    <a:pt x="10795894" y="2710687"/>
                  </a:moveTo>
                  <a:cubicBezTo>
                    <a:pt x="10785226" y="2710687"/>
                    <a:pt x="10776577" y="2719336"/>
                    <a:pt x="10776577" y="2730004"/>
                  </a:cubicBezTo>
                  <a:lnTo>
                    <a:pt x="10776577" y="3074951"/>
                  </a:lnTo>
                  <a:cubicBezTo>
                    <a:pt x="10776577" y="3085619"/>
                    <a:pt x="10785226" y="3094268"/>
                    <a:pt x="10795894" y="3094268"/>
                  </a:cubicBezTo>
                  <a:lnTo>
                    <a:pt x="11253830" y="3094268"/>
                  </a:lnTo>
                  <a:cubicBezTo>
                    <a:pt x="11264498" y="3094268"/>
                    <a:pt x="11273147" y="3085619"/>
                    <a:pt x="11273147" y="3074951"/>
                  </a:cubicBezTo>
                  <a:lnTo>
                    <a:pt x="11273147" y="2730004"/>
                  </a:lnTo>
                  <a:cubicBezTo>
                    <a:pt x="11273147" y="2719336"/>
                    <a:pt x="11264498" y="2710687"/>
                    <a:pt x="11253830" y="2710687"/>
                  </a:cubicBezTo>
                  <a:close/>
                  <a:moveTo>
                    <a:pt x="10225029" y="2710687"/>
                  </a:moveTo>
                  <a:cubicBezTo>
                    <a:pt x="10214361" y="2710687"/>
                    <a:pt x="10205712" y="2719336"/>
                    <a:pt x="10205712" y="2730004"/>
                  </a:cubicBezTo>
                  <a:lnTo>
                    <a:pt x="10205712" y="3074951"/>
                  </a:lnTo>
                  <a:cubicBezTo>
                    <a:pt x="10205712" y="3085619"/>
                    <a:pt x="10214361" y="3094268"/>
                    <a:pt x="10225029" y="3094268"/>
                  </a:cubicBezTo>
                  <a:lnTo>
                    <a:pt x="10682965" y="3094268"/>
                  </a:lnTo>
                  <a:cubicBezTo>
                    <a:pt x="10693633" y="3094268"/>
                    <a:pt x="10702282" y="3085619"/>
                    <a:pt x="10702282" y="3074951"/>
                  </a:cubicBezTo>
                  <a:lnTo>
                    <a:pt x="10702282" y="2730004"/>
                  </a:lnTo>
                  <a:cubicBezTo>
                    <a:pt x="10702282" y="2719336"/>
                    <a:pt x="10693633" y="2710687"/>
                    <a:pt x="10682965" y="2710687"/>
                  </a:cubicBezTo>
                  <a:close/>
                  <a:moveTo>
                    <a:pt x="9654164" y="2710687"/>
                  </a:moveTo>
                  <a:cubicBezTo>
                    <a:pt x="9643496" y="2710687"/>
                    <a:pt x="9634847" y="2719336"/>
                    <a:pt x="9634847" y="2730004"/>
                  </a:cubicBezTo>
                  <a:lnTo>
                    <a:pt x="9634847" y="3074951"/>
                  </a:lnTo>
                  <a:cubicBezTo>
                    <a:pt x="9634847" y="3085619"/>
                    <a:pt x="9643496" y="3094268"/>
                    <a:pt x="9654164" y="3094268"/>
                  </a:cubicBezTo>
                  <a:lnTo>
                    <a:pt x="10112100" y="3094268"/>
                  </a:lnTo>
                  <a:cubicBezTo>
                    <a:pt x="10122768" y="3094268"/>
                    <a:pt x="10131417" y="3085619"/>
                    <a:pt x="10131417" y="3074951"/>
                  </a:cubicBezTo>
                  <a:lnTo>
                    <a:pt x="10131417" y="2730004"/>
                  </a:lnTo>
                  <a:cubicBezTo>
                    <a:pt x="10131417" y="2719336"/>
                    <a:pt x="10122768" y="2710687"/>
                    <a:pt x="10112100" y="2710687"/>
                  </a:cubicBezTo>
                  <a:close/>
                  <a:moveTo>
                    <a:pt x="9083299" y="2710687"/>
                  </a:moveTo>
                  <a:cubicBezTo>
                    <a:pt x="9072631" y="2710687"/>
                    <a:pt x="9063982" y="2719336"/>
                    <a:pt x="9063982" y="2730004"/>
                  </a:cubicBezTo>
                  <a:lnTo>
                    <a:pt x="9063982" y="3074951"/>
                  </a:lnTo>
                  <a:cubicBezTo>
                    <a:pt x="9063982" y="3085619"/>
                    <a:pt x="9072631" y="3094268"/>
                    <a:pt x="9083299" y="3094268"/>
                  </a:cubicBezTo>
                  <a:lnTo>
                    <a:pt x="9541235" y="3094268"/>
                  </a:lnTo>
                  <a:cubicBezTo>
                    <a:pt x="9551903" y="3094268"/>
                    <a:pt x="9560552" y="3085619"/>
                    <a:pt x="9560552" y="3074951"/>
                  </a:cubicBezTo>
                  <a:lnTo>
                    <a:pt x="9560552" y="2730004"/>
                  </a:lnTo>
                  <a:cubicBezTo>
                    <a:pt x="9560552" y="2719336"/>
                    <a:pt x="9551903" y="2710687"/>
                    <a:pt x="9541235" y="2710687"/>
                  </a:cubicBezTo>
                  <a:close/>
                  <a:moveTo>
                    <a:pt x="8512434" y="2710687"/>
                  </a:moveTo>
                  <a:cubicBezTo>
                    <a:pt x="8501766" y="2710687"/>
                    <a:pt x="8493117" y="2719336"/>
                    <a:pt x="8493117" y="2730004"/>
                  </a:cubicBezTo>
                  <a:lnTo>
                    <a:pt x="8493117" y="3074951"/>
                  </a:lnTo>
                  <a:cubicBezTo>
                    <a:pt x="8493117" y="3085619"/>
                    <a:pt x="8501766" y="3094268"/>
                    <a:pt x="8512434" y="3094268"/>
                  </a:cubicBezTo>
                  <a:lnTo>
                    <a:pt x="8970370" y="3094268"/>
                  </a:lnTo>
                  <a:cubicBezTo>
                    <a:pt x="8981038" y="3094268"/>
                    <a:pt x="8989687" y="3085619"/>
                    <a:pt x="8989687" y="3074951"/>
                  </a:cubicBezTo>
                  <a:lnTo>
                    <a:pt x="8989687" y="2730004"/>
                  </a:lnTo>
                  <a:cubicBezTo>
                    <a:pt x="8989687" y="2719336"/>
                    <a:pt x="8981038" y="2710687"/>
                    <a:pt x="8970370" y="2710687"/>
                  </a:cubicBezTo>
                  <a:close/>
                  <a:moveTo>
                    <a:pt x="7941569" y="2710687"/>
                  </a:moveTo>
                  <a:cubicBezTo>
                    <a:pt x="7930901" y="2710687"/>
                    <a:pt x="7922252" y="2719336"/>
                    <a:pt x="7922252" y="2730004"/>
                  </a:cubicBezTo>
                  <a:lnTo>
                    <a:pt x="7922252" y="3074951"/>
                  </a:lnTo>
                  <a:cubicBezTo>
                    <a:pt x="7922252" y="3085619"/>
                    <a:pt x="7930901" y="3094268"/>
                    <a:pt x="7941569" y="3094268"/>
                  </a:cubicBezTo>
                  <a:lnTo>
                    <a:pt x="8399505" y="3094268"/>
                  </a:lnTo>
                  <a:cubicBezTo>
                    <a:pt x="8410173" y="3094268"/>
                    <a:pt x="8418822" y="3085619"/>
                    <a:pt x="8418822" y="3074951"/>
                  </a:cubicBezTo>
                  <a:lnTo>
                    <a:pt x="8418822" y="2730004"/>
                  </a:lnTo>
                  <a:cubicBezTo>
                    <a:pt x="8418822" y="2719336"/>
                    <a:pt x="8410173" y="2710687"/>
                    <a:pt x="8399505" y="2710687"/>
                  </a:cubicBezTo>
                  <a:close/>
                  <a:moveTo>
                    <a:pt x="7370704" y="2710687"/>
                  </a:moveTo>
                  <a:cubicBezTo>
                    <a:pt x="7360036" y="2710687"/>
                    <a:pt x="7351387" y="2719336"/>
                    <a:pt x="7351387" y="2730004"/>
                  </a:cubicBezTo>
                  <a:lnTo>
                    <a:pt x="7351387" y="3074951"/>
                  </a:lnTo>
                  <a:cubicBezTo>
                    <a:pt x="7351387" y="3085619"/>
                    <a:pt x="7360036" y="3094268"/>
                    <a:pt x="7370704" y="3094268"/>
                  </a:cubicBezTo>
                  <a:lnTo>
                    <a:pt x="7828640" y="3094268"/>
                  </a:lnTo>
                  <a:cubicBezTo>
                    <a:pt x="7839308" y="3094268"/>
                    <a:pt x="7847957" y="3085619"/>
                    <a:pt x="7847957" y="3074951"/>
                  </a:cubicBezTo>
                  <a:lnTo>
                    <a:pt x="7847957" y="2730004"/>
                  </a:lnTo>
                  <a:cubicBezTo>
                    <a:pt x="7847957" y="2719336"/>
                    <a:pt x="7839308" y="2710687"/>
                    <a:pt x="7828640" y="2710687"/>
                  </a:cubicBezTo>
                  <a:close/>
                  <a:moveTo>
                    <a:pt x="6799839" y="2710687"/>
                  </a:moveTo>
                  <a:cubicBezTo>
                    <a:pt x="6789171" y="2710687"/>
                    <a:pt x="6780522" y="2719336"/>
                    <a:pt x="6780522" y="2730004"/>
                  </a:cubicBezTo>
                  <a:lnTo>
                    <a:pt x="6780522" y="3074951"/>
                  </a:lnTo>
                  <a:cubicBezTo>
                    <a:pt x="6780522" y="3085619"/>
                    <a:pt x="6789171" y="3094268"/>
                    <a:pt x="6799839" y="3094268"/>
                  </a:cubicBezTo>
                  <a:lnTo>
                    <a:pt x="7257775" y="3094268"/>
                  </a:lnTo>
                  <a:cubicBezTo>
                    <a:pt x="7268443" y="3094268"/>
                    <a:pt x="7277092" y="3085619"/>
                    <a:pt x="7277092" y="3074951"/>
                  </a:cubicBezTo>
                  <a:lnTo>
                    <a:pt x="7277092" y="2730004"/>
                  </a:lnTo>
                  <a:cubicBezTo>
                    <a:pt x="7277092" y="2719336"/>
                    <a:pt x="7268443" y="2710687"/>
                    <a:pt x="7257775" y="2710687"/>
                  </a:cubicBezTo>
                  <a:close/>
                  <a:moveTo>
                    <a:pt x="6228974" y="2710687"/>
                  </a:moveTo>
                  <a:cubicBezTo>
                    <a:pt x="6218306" y="2710687"/>
                    <a:pt x="6209657" y="2719336"/>
                    <a:pt x="6209657" y="2730004"/>
                  </a:cubicBezTo>
                  <a:lnTo>
                    <a:pt x="6209657" y="3074951"/>
                  </a:lnTo>
                  <a:cubicBezTo>
                    <a:pt x="6209657" y="3085619"/>
                    <a:pt x="6218306" y="3094268"/>
                    <a:pt x="6228974" y="3094268"/>
                  </a:cubicBezTo>
                  <a:lnTo>
                    <a:pt x="6686910" y="3094268"/>
                  </a:lnTo>
                  <a:cubicBezTo>
                    <a:pt x="6697578" y="3094268"/>
                    <a:pt x="6706227" y="3085619"/>
                    <a:pt x="6706227" y="3074951"/>
                  </a:cubicBezTo>
                  <a:lnTo>
                    <a:pt x="6706227" y="2730004"/>
                  </a:lnTo>
                  <a:cubicBezTo>
                    <a:pt x="6706227" y="2719336"/>
                    <a:pt x="6697578" y="2710687"/>
                    <a:pt x="6686910" y="2710687"/>
                  </a:cubicBezTo>
                  <a:close/>
                  <a:moveTo>
                    <a:pt x="5658110" y="2710687"/>
                  </a:moveTo>
                  <a:cubicBezTo>
                    <a:pt x="5647442" y="2710687"/>
                    <a:pt x="5638793" y="2719336"/>
                    <a:pt x="5638793" y="2730004"/>
                  </a:cubicBezTo>
                  <a:lnTo>
                    <a:pt x="5638793" y="3074951"/>
                  </a:lnTo>
                  <a:cubicBezTo>
                    <a:pt x="5638793" y="3085619"/>
                    <a:pt x="5647442" y="3094268"/>
                    <a:pt x="5658110" y="3094268"/>
                  </a:cubicBezTo>
                  <a:lnTo>
                    <a:pt x="6116045" y="3094268"/>
                  </a:lnTo>
                  <a:cubicBezTo>
                    <a:pt x="6126714" y="3094268"/>
                    <a:pt x="6135362" y="3085619"/>
                    <a:pt x="6135362" y="3074951"/>
                  </a:cubicBezTo>
                  <a:lnTo>
                    <a:pt x="6135362" y="2730004"/>
                  </a:lnTo>
                  <a:cubicBezTo>
                    <a:pt x="6135362" y="2719336"/>
                    <a:pt x="6126714" y="2710687"/>
                    <a:pt x="6116045" y="2710687"/>
                  </a:cubicBezTo>
                  <a:close/>
                  <a:moveTo>
                    <a:pt x="5087245" y="2710687"/>
                  </a:moveTo>
                  <a:cubicBezTo>
                    <a:pt x="5076578" y="2710687"/>
                    <a:pt x="5067929" y="2719336"/>
                    <a:pt x="5067929" y="2730004"/>
                  </a:cubicBezTo>
                  <a:lnTo>
                    <a:pt x="5067929" y="3074951"/>
                  </a:lnTo>
                  <a:cubicBezTo>
                    <a:pt x="5067929" y="3085619"/>
                    <a:pt x="5076578" y="3094268"/>
                    <a:pt x="5087245" y="3094268"/>
                  </a:cubicBezTo>
                  <a:lnTo>
                    <a:pt x="5545181" y="3094268"/>
                  </a:lnTo>
                  <a:cubicBezTo>
                    <a:pt x="5555849" y="3094268"/>
                    <a:pt x="5564497" y="3085619"/>
                    <a:pt x="5564497" y="3074951"/>
                  </a:cubicBezTo>
                  <a:lnTo>
                    <a:pt x="5564497" y="2730004"/>
                  </a:lnTo>
                  <a:cubicBezTo>
                    <a:pt x="5564497" y="2719336"/>
                    <a:pt x="5555849" y="2710687"/>
                    <a:pt x="5545181" y="2710687"/>
                  </a:cubicBezTo>
                  <a:close/>
                  <a:moveTo>
                    <a:pt x="4516380" y="2710687"/>
                  </a:moveTo>
                  <a:cubicBezTo>
                    <a:pt x="4505712" y="2710687"/>
                    <a:pt x="4497062" y="2719336"/>
                    <a:pt x="4497062" y="2730004"/>
                  </a:cubicBezTo>
                  <a:lnTo>
                    <a:pt x="4497062" y="3074951"/>
                  </a:lnTo>
                  <a:cubicBezTo>
                    <a:pt x="4497062" y="3085619"/>
                    <a:pt x="4505712" y="3094268"/>
                    <a:pt x="4516380" y="3094268"/>
                  </a:cubicBezTo>
                  <a:lnTo>
                    <a:pt x="4974315" y="3094268"/>
                  </a:lnTo>
                  <a:cubicBezTo>
                    <a:pt x="4984984" y="3094268"/>
                    <a:pt x="4993634" y="3085619"/>
                    <a:pt x="4993634" y="3074951"/>
                  </a:cubicBezTo>
                  <a:lnTo>
                    <a:pt x="4993634" y="2730004"/>
                  </a:lnTo>
                  <a:cubicBezTo>
                    <a:pt x="4993634" y="2719336"/>
                    <a:pt x="4984984" y="2710687"/>
                    <a:pt x="4974315" y="2710687"/>
                  </a:cubicBezTo>
                  <a:close/>
                  <a:moveTo>
                    <a:pt x="3945516" y="2710687"/>
                  </a:moveTo>
                  <a:cubicBezTo>
                    <a:pt x="3934848" y="2710687"/>
                    <a:pt x="3926199" y="2719336"/>
                    <a:pt x="3926199" y="2730004"/>
                  </a:cubicBezTo>
                  <a:lnTo>
                    <a:pt x="3926199" y="3074951"/>
                  </a:lnTo>
                  <a:cubicBezTo>
                    <a:pt x="3926199" y="3085619"/>
                    <a:pt x="3934848" y="3094268"/>
                    <a:pt x="3945516" y="3094268"/>
                  </a:cubicBezTo>
                  <a:lnTo>
                    <a:pt x="4403451" y="3094268"/>
                  </a:lnTo>
                  <a:cubicBezTo>
                    <a:pt x="4414119" y="3094268"/>
                    <a:pt x="4422768" y="3085619"/>
                    <a:pt x="4422768" y="3074951"/>
                  </a:cubicBezTo>
                  <a:lnTo>
                    <a:pt x="4422768" y="2730004"/>
                  </a:lnTo>
                  <a:cubicBezTo>
                    <a:pt x="4422768" y="2719336"/>
                    <a:pt x="4414119" y="2710687"/>
                    <a:pt x="4403451" y="2710687"/>
                  </a:cubicBezTo>
                  <a:close/>
                  <a:moveTo>
                    <a:pt x="3374650" y="2710687"/>
                  </a:moveTo>
                  <a:cubicBezTo>
                    <a:pt x="3363983" y="2710687"/>
                    <a:pt x="3355333" y="2719336"/>
                    <a:pt x="3355333" y="2730004"/>
                  </a:cubicBezTo>
                  <a:lnTo>
                    <a:pt x="3355333" y="3074951"/>
                  </a:lnTo>
                  <a:cubicBezTo>
                    <a:pt x="3355333" y="3085619"/>
                    <a:pt x="3363983" y="3094268"/>
                    <a:pt x="3374650" y="3094268"/>
                  </a:cubicBezTo>
                  <a:lnTo>
                    <a:pt x="3832586" y="3094268"/>
                  </a:lnTo>
                  <a:cubicBezTo>
                    <a:pt x="3843254" y="3094268"/>
                    <a:pt x="3851903" y="3085619"/>
                    <a:pt x="3851903" y="3074951"/>
                  </a:cubicBezTo>
                  <a:lnTo>
                    <a:pt x="3851903" y="2730004"/>
                  </a:lnTo>
                  <a:cubicBezTo>
                    <a:pt x="3851903" y="2719336"/>
                    <a:pt x="3843254" y="2710687"/>
                    <a:pt x="3832586" y="2710687"/>
                  </a:cubicBezTo>
                  <a:close/>
                  <a:moveTo>
                    <a:pt x="2803786" y="2710687"/>
                  </a:moveTo>
                  <a:cubicBezTo>
                    <a:pt x="2793117" y="2710687"/>
                    <a:pt x="2784468" y="2719336"/>
                    <a:pt x="2784468" y="2730004"/>
                  </a:cubicBezTo>
                  <a:lnTo>
                    <a:pt x="2784468" y="3074951"/>
                  </a:lnTo>
                  <a:cubicBezTo>
                    <a:pt x="2784468" y="3085619"/>
                    <a:pt x="2793117" y="3094268"/>
                    <a:pt x="2803786" y="3094268"/>
                  </a:cubicBezTo>
                  <a:lnTo>
                    <a:pt x="3261722" y="3094268"/>
                  </a:lnTo>
                  <a:cubicBezTo>
                    <a:pt x="3272389" y="3094268"/>
                    <a:pt x="3281039" y="3085619"/>
                    <a:pt x="3281039" y="3074951"/>
                  </a:cubicBezTo>
                  <a:lnTo>
                    <a:pt x="3281039" y="2730004"/>
                  </a:lnTo>
                  <a:cubicBezTo>
                    <a:pt x="3281039" y="2719336"/>
                    <a:pt x="3272389" y="2710687"/>
                    <a:pt x="3261722" y="2710687"/>
                  </a:cubicBezTo>
                  <a:close/>
                  <a:moveTo>
                    <a:pt x="2232920" y="2710687"/>
                  </a:moveTo>
                  <a:cubicBezTo>
                    <a:pt x="2222253" y="2710687"/>
                    <a:pt x="2213603" y="2719336"/>
                    <a:pt x="2213603" y="2730004"/>
                  </a:cubicBezTo>
                  <a:lnTo>
                    <a:pt x="2213603" y="3074951"/>
                  </a:lnTo>
                  <a:cubicBezTo>
                    <a:pt x="2213603" y="3085619"/>
                    <a:pt x="2222253" y="3094268"/>
                    <a:pt x="2232920" y="3094268"/>
                  </a:cubicBezTo>
                  <a:lnTo>
                    <a:pt x="2690856" y="3094268"/>
                  </a:lnTo>
                  <a:cubicBezTo>
                    <a:pt x="2701524" y="3094268"/>
                    <a:pt x="2710173" y="3085619"/>
                    <a:pt x="2710173" y="3074951"/>
                  </a:cubicBezTo>
                  <a:lnTo>
                    <a:pt x="2710173" y="2730004"/>
                  </a:lnTo>
                  <a:cubicBezTo>
                    <a:pt x="2710173" y="2719336"/>
                    <a:pt x="2701524" y="2710687"/>
                    <a:pt x="2690856" y="2710687"/>
                  </a:cubicBezTo>
                  <a:close/>
                  <a:moveTo>
                    <a:pt x="1662055" y="2710687"/>
                  </a:moveTo>
                  <a:cubicBezTo>
                    <a:pt x="1651387" y="2710687"/>
                    <a:pt x="1642738" y="2719336"/>
                    <a:pt x="1642738" y="2730004"/>
                  </a:cubicBezTo>
                  <a:lnTo>
                    <a:pt x="1642738" y="3074951"/>
                  </a:lnTo>
                  <a:cubicBezTo>
                    <a:pt x="1642738" y="3085619"/>
                    <a:pt x="1651387" y="3094268"/>
                    <a:pt x="1662055" y="3094268"/>
                  </a:cubicBezTo>
                  <a:lnTo>
                    <a:pt x="2119991" y="3094268"/>
                  </a:lnTo>
                  <a:cubicBezTo>
                    <a:pt x="2130659" y="3094268"/>
                    <a:pt x="2139308" y="3085619"/>
                    <a:pt x="2139308" y="3074951"/>
                  </a:cubicBezTo>
                  <a:lnTo>
                    <a:pt x="2139308" y="2730004"/>
                  </a:lnTo>
                  <a:cubicBezTo>
                    <a:pt x="2139308" y="2719336"/>
                    <a:pt x="2130659" y="2710687"/>
                    <a:pt x="2119991" y="2710687"/>
                  </a:cubicBezTo>
                  <a:close/>
                  <a:moveTo>
                    <a:pt x="1091190" y="2710687"/>
                  </a:moveTo>
                  <a:cubicBezTo>
                    <a:pt x="1080522" y="2710687"/>
                    <a:pt x="1071873" y="2719336"/>
                    <a:pt x="1071873" y="2730004"/>
                  </a:cubicBezTo>
                  <a:lnTo>
                    <a:pt x="1071873" y="3074951"/>
                  </a:lnTo>
                  <a:cubicBezTo>
                    <a:pt x="1071873" y="3085619"/>
                    <a:pt x="1080522" y="3094268"/>
                    <a:pt x="1091190" y="3094268"/>
                  </a:cubicBezTo>
                  <a:lnTo>
                    <a:pt x="1549126" y="3094268"/>
                  </a:lnTo>
                  <a:cubicBezTo>
                    <a:pt x="1559794" y="3094268"/>
                    <a:pt x="1568443" y="3085619"/>
                    <a:pt x="1568443" y="3074951"/>
                  </a:cubicBezTo>
                  <a:lnTo>
                    <a:pt x="1568443" y="2730004"/>
                  </a:lnTo>
                  <a:cubicBezTo>
                    <a:pt x="1568443" y="2719336"/>
                    <a:pt x="1559794" y="2710687"/>
                    <a:pt x="1549126" y="2710687"/>
                  </a:cubicBezTo>
                  <a:close/>
                  <a:moveTo>
                    <a:pt x="520325" y="2710687"/>
                  </a:moveTo>
                  <a:cubicBezTo>
                    <a:pt x="509657" y="2710687"/>
                    <a:pt x="501008" y="2719336"/>
                    <a:pt x="501008" y="2730004"/>
                  </a:cubicBezTo>
                  <a:lnTo>
                    <a:pt x="501008" y="3074951"/>
                  </a:lnTo>
                  <a:cubicBezTo>
                    <a:pt x="501008" y="3085619"/>
                    <a:pt x="509657" y="3094268"/>
                    <a:pt x="520325" y="3094268"/>
                  </a:cubicBezTo>
                  <a:lnTo>
                    <a:pt x="978261" y="3094268"/>
                  </a:lnTo>
                  <a:cubicBezTo>
                    <a:pt x="988929" y="3094268"/>
                    <a:pt x="997578" y="3085619"/>
                    <a:pt x="997578" y="3074951"/>
                  </a:cubicBezTo>
                  <a:lnTo>
                    <a:pt x="997578" y="2730004"/>
                  </a:lnTo>
                  <a:cubicBezTo>
                    <a:pt x="997578" y="2719336"/>
                    <a:pt x="988929" y="2710687"/>
                    <a:pt x="978261" y="2710687"/>
                  </a:cubicBezTo>
                  <a:close/>
                  <a:moveTo>
                    <a:pt x="11366759" y="60135"/>
                  </a:moveTo>
                  <a:cubicBezTo>
                    <a:pt x="11356091" y="60135"/>
                    <a:pt x="11347442" y="68784"/>
                    <a:pt x="11347442" y="79452"/>
                  </a:cubicBezTo>
                  <a:lnTo>
                    <a:pt x="11347442" y="424399"/>
                  </a:lnTo>
                  <a:cubicBezTo>
                    <a:pt x="11347442" y="435067"/>
                    <a:pt x="11356091" y="443716"/>
                    <a:pt x="11366759" y="443716"/>
                  </a:cubicBezTo>
                  <a:lnTo>
                    <a:pt x="11824695" y="443716"/>
                  </a:lnTo>
                  <a:cubicBezTo>
                    <a:pt x="11835363" y="443716"/>
                    <a:pt x="11844012" y="435067"/>
                    <a:pt x="11844012" y="424399"/>
                  </a:cubicBezTo>
                  <a:lnTo>
                    <a:pt x="11844012" y="79452"/>
                  </a:lnTo>
                  <a:cubicBezTo>
                    <a:pt x="11844012" y="68784"/>
                    <a:pt x="11835363" y="60135"/>
                    <a:pt x="11824695" y="60135"/>
                  </a:cubicBezTo>
                  <a:close/>
                  <a:moveTo>
                    <a:pt x="10795894" y="60135"/>
                  </a:moveTo>
                  <a:cubicBezTo>
                    <a:pt x="10785226" y="60135"/>
                    <a:pt x="10776577" y="68784"/>
                    <a:pt x="10776577" y="79452"/>
                  </a:cubicBezTo>
                  <a:lnTo>
                    <a:pt x="10776577" y="424399"/>
                  </a:lnTo>
                  <a:cubicBezTo>
                    <a:pt x="10776577" y="435067"/>
                    <a:pt x="10785226" y="443716"/>
                    <a:pt x="10795894" y="443716"/>
                  </a:cubicBezTo>
                  <a:lnTo>
                    <a:pt x="11253830" y="443716"/>
                  </a:lnTo>
                  <a:cubicBezTo>
                    <a:pt x="11264498" y="443716"/>
                    <a:pt x="11273147" y="435067"/>
                    <a:pt x="11273147" y="424399"/>
                  </a:cubicBezTo>
                  <a:lnTo>
                    <a:pt x="11273147" y="79452"/>
                  </a:lnTo>
                  <a:cubicBezTo>
                    <a:pt x="11273147" y="68784"/>
                    <a:pt x="11264498" y="60135"/>
                    <a:pt x="11253830" y="60135"/>
                  </a:cubicBezTo>
                  <a:close/>
                  <a:moveTo>
                    <a:pt x="10225029" y="60135"/>
                  </a:moveTo>
                  <a:cubicBezTo>
                    <a:pt x="10214361" y="60135"/>
                    <a:pt x="10205712" y="68784"/>
                    <a:pt x="10205712" y="79452"/>
                  </a:cubicBezTo>
                  <a:lnTo>
                    <a:pt x="10205712" y="424399"/>
                  </a:lnTo>
                  <a:cubicBezTo>
                    <a:pt x="10205712" y="435067"/>
                    <a:pt x="10214361" y="443716"/>
                    <a:pt x="10225029" y="443716"/>
                  </a:cubicBezTo>
                  <a:lnTo>
                    <a:pt x="10682965" y="443716"/>
                  </a:lnTo>
                  <a:cubicBezTo>
                    <a:pt x="10693633" y="443716"/>
                    <a:pt x="10702282" y="435067"/>
                    <a:pt x="10702282" y="424399"/>
                  </a:cubicBezTo>
                  <a:lnTo>
                    <a:pt x="10702282" y="79452"/>
                  </a:lnTo>
                  <a:cubicBezTo>
                    <a:pt x="10702282" y="68784"/>
                    <a:pt x="10693633" y="60135"/>
                    <a:pt x="10682965" y="60135"/>
                  </a:cubicBezTo>
                  <a:close/>
                  <a:moveTo>
                    <a:pt x="9654164" y="60135"/>
                  </a:moveTo>
                  <a:cubicBezTo>
                    <a:pt x="9643496" y="60135"/>
                    <a:pt x="9634847" y="68784"/>
                    <a:pt x="9634847" y="79452"/>
                  </a:cubicBezTo>
                  <a:lnTo>
                    <a:pt x="9634847" y="424399"/>
                  </a:lnTo>
                  <a:cubicBezTo>
                    <a:pt x="9634847" y="435067"/>
                    <a:pt x="9643496" y="443716"/>
                    <a:pt x="9654164" y="443716"/>
                  </a:cubicBezTo>
                  <a:lnTo>
                    <a:pt x="10112100" y="443716"/>
                  </a:lnTo>
                  <a:cubicBezTo>
                    <a:pt x="10122768" y="443716"/>
                    <a:pt x="10131417" y="435067"/>
                    <a:pt x="10131417" y="424399"/>
                  </a:cubicBezTo>
                  <a:lnTo>
                    <a:pt x="10131417" y="79452"/>
                  </a:lnTo>
                  <a:cubicBezTo>
                    <a:pt x="10131417" y="68784"/>
                    <a:pt x="10122768" y="60135"/>
                    <a:pt x="10112100" y="60135"/>
                  </a:cubicBezTo>
                  <a:close/>
                  <a:moveTo>
                    <a:pt x="9083299" y="60135"/>
                  </a:moveTo>
                  <a:cubicBezTo>
                    <a:pt x="9072631" y="60135"/>
                    <a:pt x="9063982" y="68784"/>
                    <a:pt x="9063982" y="79452"/>
                  </a:cubicBezTo>
                  <a:lnTo>
                    <a:pt x="9063982" y="424399"/>
                  </a:lnTo>
                  <a:cubicBezTo>
                    <a:pt x="9063982" y="435067"/>
                    <a:pt x="9072631" y="443716"/>
                    <a:pt x="9083299" y="443716"/>
                  </a:cubicBezTo>
                  <a:lnTo>
                    <a:pt x="9541235" y="443716"/>
                  </a:lnTo>
                  <a:cubicBezTo>
                    <a:pt x="9551903" y="443716"/>
                    <a:pt x="9560552" y="435067"/>
                    <a:pt x="9560552" y="424399"/>
                  </a:cubicBezTo>
                  <a:lnTo>
                    <a:pt x="9560552" y="79452"/>
                  </a:lnTo>
                  <a:cubicBezTo>
                    <a:pt x="9560552" y="68784"/>
                    <a:pt x="9551903" y="60135"/>
                    <a:pt x="9541235" y="60135"/>
                  </a:cubicBezTo>
                  <a:close/>
                  <a:moveTo>
                    <a:pt x="8512434" y="60135"/>
                  </a:moveTo>
                  <a:cubicBezTo>
                    <a:pt x="8501766" y="60135"/>
                    <a:pt x="8493117" y="68784"/>
                    <a:pt x="8493117" y="79452"/>
                  </a:cubicBezTo>
                  <a:lnTo>
                    <a:pt x="8493117" y="424399"/>
                  </a:lnTo>
                  <a:cubicBezTo>
                    <a:pt x="8493117" y="435067"/>
                    <a:pt x="8501766" y="443716"/>
                    <a:pt x="8512434" y="443716"/>
                  </a:cubicBezTo>
                  <a:lnTo>
                    <a:pt x="8970370" y="443716"/>
                  </a:lnTo>
                  <a:cubicBezTo>
                    <a:pt x="8981038" y="443716"/>
                    <a:pt x="8989687" y="435067"/>
                    <a:pt x="8989687" y="424399"/>
                  </a:cubicBezTo>
                  <a:lnTo>
                    <a:pt x="8989687" y="79452"/>
                  </a:lnTo>
                  <a:cubicBezTo>
                    <a:pt x="8989687" y="68784"/>
                    <a:pt x="8981038" y="60135"/>
                    <a:pt x="8970370" y="60135"/>
                  </a:cubicBezTo>
                  <a:close/>
                  <a:moveTo>
                    <a:pt x="7941569" y="60135"/>
                  </a:moveTo>
                  <a:cubicBezTo>
                    <a:pt x="7930901" y="60135"/>
                    <a:pt x="7922252" y="68784"/>
                    <a:pt x="7922252" y="79452"/>
                  </a:cubicBezTo>
                  <a:lnTo>
                    <a:pt x="7922252" y="424399"/>
                  </a:lnTo>
                  <a:cubicBezTo>
                    <a:pt x="7922252" y="435067"/>
                    <a:pt x="7930901" y="443716"/>
                    <a:pt x="7941569" y="443716"/>
                  </a:cubicBezTo>
                  <a:lnTo>
                    <a:pt x="8399505" y="443716"/>
                  </a:lnTo>
                  <a:cubicBezTo>
                    <a:pt x="8410173" y="443716"/>
                    <a:pt x="8418822" y="435067"/>
                    <a:pt x="8418822" y="424399"/>
                  </a:cubicBezTo>
                  <a:lnTo>
                    <a:pt x="8418822" y="79452"/>
                  </a:lnTo>
                  <a:cubicBezTo>
                    <a:pt x="8418822" y="68784"/>
                    <a:pt x="8410173" y="60135"/>
                    <a:pt x="8399505" y="60135"/>
                  </a:cubicBezTo>
                  <a:close/>
                  <a:moveTo>
                    <a:pt x="7370704" y="60135"/>
                  </a:moveTo>
                  <a:cubicBezTo>
                    <a:pt x="7360036" y="60135"/>
                    <a:pt x="7351387" y="68784"/>
                    <a:pt x="7351387" y="79452"/>
                  </a:cubicBezTo>
                  <a:lnTo>
                    <a:pt x="7351387" y="424399"/>
                  </a:lnTo>
                  <a:cubicBezTo>
                    <a:pt x="7351387" y="435067"/>
                    <a:pt x="7360036" y="443716"/>
                    <a:pt x="7370704" y="443716"/>
                  </a:cubicBezTo>
                  <a:lnTo>
                    <a:pt x="7828640" y="443716"/>
                  </a:lnTo>
                  <a:cubicBezTo>
                    <a:pt x="7839308" y="443716"/>
                    <a:pt x="7847957" y="435067"/>
                    <a:pt x="7847957" y="424399"/>
                  </a:cubicBezTo>
                  <a:lnTo>
                    <a:pt x="7847957" y="79452"/>
                  </a:lnTo>
                  <a:cubicBezTo>
                    <a:pt x="7847957" y="68784"/>
                    <a:pt x="7839308" y="60135"/>
                    <a:pt x="7828640" y="60135"/>
                  </a:cubicBezTo>
                  <a:close/>
                  <a:moveTo>
                    <a:pt x="6799839" y="60135"/>
                  </a:moveTo>
                  <a:cubicBezTo>
                    <a:pt x="6789171" y="60135"/>
                    <a:pt x="6780522" y="68784"/>
                    <a:pt x="6780522" y="79452"/>
                  </a:cubicBezTo>
                  <a:lnTo>
                    <a:pt x="6780522" y="424399"/>
                  </a:lnTo>
                  <a:cubicBezTo>
                    <a:pt x="6780522" y="435067"/>
                    <a:pt x="6789171" y="443716"/>
                    <a:pt x="6799839" y="443716"/>
                  </a:cubicBezTo>
                  <a:lnTo>
                    <a:pt x="7257775" y="443716"/>
                  </a:lnTo>
                  <a:cubicBezTo>
                    <a:pt x="7268443" y="443716"/>
                    <a:pt x="7277092" y="435067"/>
                    <a:pt x="7277092" y="424399"/>
                  </a:cubicBezTo>
                  <a:lnTo>
                    <a:pt x="7277092" y="79452"/>
                  </a:lnTo>
                  <a:cubicBezTo>
                    <a:pt x="7277092" y="68784"/>
                    <a:pt x="7268443" y="60135"/>
                    <a:pt x="7257775" y="60135"/>
                  </a:cubicBezTo>
                  <a:close/>
                  <a:moveTo>
                    <a:pt x="6228974" y="60135"/>
                  </a:moveTo>
                  <a:cubicBezTo>
                    <a:pt x="6218306" y="60135"/>
                    <a:pt x="6209657" y="68784"/>
                    <a:pt x="6209657" y="79452"/>
                  </a:cubicBezTo>
                  <a:lnTo>
                    <a:pt x="6209657" y="424399"/>
                  </a:lnTo>
                  <a:cubicBezTo>
                    <a:pt x="6209657" y="435067"/>
                    <a:pt x="6218306" y="443716"/>
                    <a:pt x="6228974" y="443716"/>
                  </a:cubicBezTo>
                  <a:lnTo>
                    <a:pt x="6686910" y="443716"/>
                  </a:lnTo>
                  <a:cubicBezTo>
                    <a:pt x="6697578" y="443716"/>
                    <a:pt x="6706227" y="435067"/>
                    <a:pt x="6706227" y="424399"/>
                  </a:cubicBezTo>
                  <a:lnTo>
                    <a:pt x="6706227" y="79452"/>
                  </a:lnTo>
                  <a:cubicBezTo>
                    <a:pt x="6706227" y="68784"/>
                    <a:pt x="6697578" y="60135"/>
                    <a:pt x="6686910" y="60135"/>
                  </a:cubicBezTo>
                  <a:close/>
                  <a:moveTo>
                    <a:pt x="5658111" y="60135"/>
                  </a:moveTo>
                  <a:cubicBezTo>
                    <a:pt x="5647442" y="60135"/>
                    <a:pt x="5638794" y="68784"/>
                    <a:pt x="5638794" y="79452"/>
                  </a:cubicBezTo>
                  <a:lnTo>
                    <a:pt x="5638794" y="424399"/>
                  </a:lnTo>
                  <a:cubicBezTo>
                    <a:pt x="5638794" y="435067"/>
                    <a:pt x="5647442" y="443716"/>
                    <a:pt x="5658111" y="443716"/>
                  </a:cubicBezTo>
                  <a:lnTo>
                    <a:pt x="6116045" y="443716"/>
                  </a:lnTo>
                  <a:cubicBezTo>
                    <a:pt x="6126714" y="443716"/>
                    <a:pt x="6135362" y="435067"/>
                    <a:pt x="6135362" y="424399"/>
                  </a:cubicBezTo>
                  <a:lnTo>
                    <a:pt x="6135362" y="79452"/>
                  </a:lnTo>
                  <a:cubicBezTo>
                    <a:pt x="6135362" y="68784"/>
                    <a:pt x="6126714" y="60135"/>
                    <a:pt x="6116045" y="60135"/>
                  </a:cubicBezTo>
                  <a:close/>
                  <a:moveTo>
                    <a:pt x="5087250" y="60135"/>
                  </a:moveTo>
                  <a:cubicBezTo>
                    <a:pt x="5076580" y="60135"/>
                    <a:pt x="5067931" y="68784"/>
                    <a:pt x="5067931" y="79452"/>
                  </a:cubicBezTo>
                  <a:lnTo>
                    <a:pt x="5067931" y="424399"/>
                  </a:lnTo>
                  <a:cubicBezTo>
                    <a:pt x="5067931" y="435067"/>
                    <a:pt x="5076580" y="443716"/>
                    <a:pt x="5087250" y="443716"/>
                  </a:cubicBezTo>
                  <a:lnTo>
                    <a:pt x="5545182" y="443716"/>
                  </a:lnTo>
                  <a:cubicBezTo>
                    <a:pt x="5555851" y="443716"/>
                    <a:pt x="5564498" y="435067"/>
                    <a:pt x="5564498" y="424399"/>
                  </a:cubicBezTo>
                  <a:lnTo>
                    <a:pt x="5564498" y="79452"/>
                  </a:lnTo>
                  <a:cubicBezTo>
                    <a:pt x="5564498" y="68784"/>
                    <a:pt x="5555851" y="60135"/>
                    <a:pt x="5545182" y="60135"/>
                  </a:cubicBezTo>
                  <a:close/>
                  <a:moveTo>
                    <a:pt x="4516381" y="60135"/>
                  </a:moveTo>
                  <a:cubicBezTo>
                    <a:pt x="4505714" y="60135"/>
                    <a:pt x="4497064" y="68784"/>
                    <a:pt x="4497064" y="79452"/>
                  </a:cubicBezTo>
                  <a:lnTo>
                    <a:pt x="4497064" y="424399"/>
                  </a:lnTo>
                  <a:cubicBezTo>
                    <a:pt x="4497064" y="435067"/>
                    <a:pt x="4505714" y="443716"/>
                    <a:pt x="4516381" y="443716"/>
                  </a:cubicBezTo>
                  <a:lnTo>
                    <a:pt x="4974317" y="443716"/>
                  </a:lnTo>
                  <a:cubicBezTo>
                    <a:pt x="4984986" y="443716"/>
                    <a:pt x="4993636" y="435067"/>
                    <a:pt x="4993636" y="424399"/>
                  </a:cubicBezTo>
                  <a:lnTo>
                    <a:pt x="4993636" y="79452"/>
                  </a:lnTo>
                  <a:cubicBezTo>
                    <a:pt x="4993636" y="68784"/>
                    <a:pt x="4984986" y="60135"/>
                    <a:pt x="4974317" y="60135"/>
                  </a:cubicBezTo>
                  <a:close/>
                  <a:moveTo>
                    <a:pt x="3945520" y="60135"/>
                  </a:moveTo>
                  <a:cubicBezTo>
                    <a:pt x="3934852" y="60135"/>
                    <a:pt x="3926203" y="68784"/>
                    <a:pt x="3926203" y="79452"/>
                  </a:cubicBezTo>
                  <a:lnTo>
                    <a:pt x="3926203" y="424399"/>
                  </a:lnTo>
                  <a:cubicBezTo>
                    <a:pt x="3926203" y="435067"/>
                    <a:pt x="3934852" y="443716"/>
                    <a:pt x="3945520" y="443716"/>
                  </a:cubicBezTo>
                  <a:lnTo>
                    <a:pt x="4403452" y="443716"/>
                  </a:lnTo>
                  <a:cubicBezTo>
                    <a:pt x="4414120" y="443716"/>
                    <a:pt x="4422770" y="435067"/>
                    <a:pt x="4422770" y="424399"/>
                  </a:cubicBezTo>
                  <a:lnTo>
                    <a:pt x="4422770" y="79452"/>
                  </a:lnTo>
                  <a:cubicBezTo>
                    <a:pt x="4422770" y="68784"/>
                    <a:pt x="4414120" y="60135"/>
                    <a:pt x="4403452" y="60135"/>
                  </a:cubicBezTo>
                  <a:close/>
                  <a:moveTo>
                    <a:pt x="3374655" y="60135"/>
                  </a:moveTo>
                  <a:cubicBezTo>
                    <a:pt x="3363987" y="60135"/>
                    <a:pt x="3355338" y="68784"/>
                    <a:pt x="3355338" y="79452"/>
                  </a:cubicBezTo>
                  <a:lnTo>
                    <a:pt x="3355338" y="424399"/>
                  </a:lnTo>
                  <a:cubicBezTo>
                    <a:pt x="3355338" y="435067"/>
                    <a:pt x="3363987" y="443716"/>
                    <a:pt x="3374655" y="443716"/>
                  </a:cubicBezTo>
                  <a:lnTo>
                    <a:pt x="3832590" y="443716"/>
                  </a:lnTo>
                  <a:cubicBezTo>
                    <a:pt x="3843258" y="443716"/>
                    <a:pt x="3851907" y="435067"/>
                    <a:pt x="3851907" y="424399"/>
                  </a:cubicBezTo>
                  <a:lnTo>
                    <a:pt x="3851907" y="79452"/>
                  </a:lnTo>
                  <a:cubicBezTo>
                    <a:pt x="3851907" y="68784"/>
                    <a:pt x="3843258" y="60135"/>
                    <a:pt x="3832590" y="60135"/>
                  </a:cubicBezTo>
                  <a:close/>
                  <a:moveTo>
                    <a:pt x="2803790" y="60135"/>
                  </a:moveTo>
                  <a:cubicBezTo>
                    <a:pt x="2793122" y="60135"/>
                    <a:pt x="2784473" y="68784"/>
                    <a:pt x="2784473" y="79452"/>
                  </a:cubicBezTo>
                  <a:lnTo>
                    <a:pt x="2784473" y="424399"/>
                  </a:lnTo>
                  <a:cubicBezTo>
                    <a:pt x="2784473" y="435067"/>
                    <a:pt x="2793122" y="443716"/>
                    <a:pt x="2803790" y="443716"/>
                  </a:cubicBezTo>
                  <a:lnTo>
                    <a:pt x="3261726" y="443716"/>
                  </a:lnTo>
                  <a:cubicBezTo>
                    <a:pt x="3272394" y="443716"/>
                    <a:pt x="3281043" y="435067"/>
                    <a:pt x="3281043" y="424399"/>
                  </a:cubicBezTo>
                  <a:lnTo>
                    <a:pt x="3281043" y="79452"/>
                  </a:lnTo>
                  <a:cubicBezTo>
                    <a:pt x="3281043" y="68784"/>
                    <a:pt x="3272394" y="60135"/>
                    <a:pt x="3261726" y="60135"/>
                  </a:cubicBezTo>
                  <a:close/>
                  <a:moveTo>
                    <a:pt x="2232924" y="60135"/>
                  </a:moveTo>
                  <a:cubicBezTo>
                    <a:pt x="2222257" y="60135"/>
                    <a:pt x="2213608" y="68784"/>
                    <a:pt x="2213608" y="79452"/>
                  </a:cubicBezTo>
                  <a:lnTo>
                    <a:pt x="2213608" y="424399"/>
                  </a:lnTo>
                  <a:cubicBezTo>
                    <a:pt x="2213608" y="435067"/>
                    <a:pt x="2222257" y="443716"/>
                    <a:pt x="2232924" y="443716"/>
                  </a:cubicBezTo>
                  <a:lnTo>
                    <a:pt x="2690861" y="443716"/>
                  </a:lnTo>
                  <a:cubicBezTo>
                    <a:pt x="2701529" y="443716"/>
                    <a:pt x="2710178" y="435067"/>
                    <a:pt x="2710178" y="424399"/>
                  </a:cubicBezTo>
                  <a:lnTo>
                    <a:pt x="2710178" y="79452"/>
                  </a:lnTo>
                  <a:cubicBezTo>
                    <a:pt x="2710178" y="68784"/>
                    <a:pt x="2701529" y="60135"/>
                    <a:pt x="2690861" y="60135"/>
                  </a:cubicBezTo>
                  <a:close/>
                  <a:moveTo>
                    <a:pt x="1662058" y="60135"/>
                  </a:moveTo>
                  <a:cubicBezTo>
                    <a:pt x="1651391" y="60135"/>
                    <a:pt x="1642742" y="68784"/>
                    <a:pt x="1642742" y="79452"/>
                  </a:cubicBezTo>
                  <a:lnTo>
                    <a:pt x="1642742" y="424399"/>
                  </a:lnTo>
                  <a:cubicBezTo>
                    <a:pt x="1642742" y="435067"/>
                    <a:pt x="1651391" y="443716"/>
                    <a:pt x="1662058" y="443716"/>
                  </a:cubicBezTo>
                  <a:lnTo>
                    <a:pt x="2119995" y="443716"/>
                  </a:lnTo>
                  <a:cubicBezTo>
                    <a:pt x="2130664" y="443716"/>
                    <a:pt x="2139313" y="435067"/>
                    <a:pt x="2139313" y="424399"/>
                  </a:cubicBezTo>
                  <a:lnTo>
                    <a:pt x="2139313" y="79452"/>
                  </a:lnTo>
                  <a:cubicBezTo>
                    <a:pt x="2139313" y="68784"/>
                    <a:pt x="2130664" y="60135"/>
                    <a:pt x="2119995" y="60135"/>
                  </a:cubicBezTo>
                  <a:close/>
                  <a:moveTo>
                    <a:pt x="1091193" y="60135"/>
                  </a:moveTo>
                  <a:cubicBezTo>
                    <a:pt x="1080525" y="60135"/>
                    <a:pt x="1071876" y="68784"/>
                    <a:pt x="1071876" y="79452"/>
                  </a:cubicBezTo>
                  <a:lnTo>
                    <a:pt x="1071876" y="424399"/>
                  </a:lnTo>
                  <a:cubicBezTo>
                    <a:pt x="1071876" y="435067"/>
                    <a:pt x="1080525" y="443716"/>
                    <a:pt x="1091193" y="443716"/>
                  </a:cubicBezTo>
                  <a:lnTo>
                    <a:pt x="1549129" y="443716"/>
                  </a:lnTo>
                  <a:cubicBezTo>
                    <a:pt x="1559797" y="443716"/>
                    <a:pt x="1568446" y="435067"/>
                    <a:pt x="1568446" y="424399"/>
                  </a:cubicBezTo>
                  <a:lnTo>
                    <a:pt x="1568446" y="79452"/>
                  </a:lnTo>
                  <a:cubicBezTo>
                    <a:pt x="1568446" y="68784"/>
                    <a:pt x="1559797" y="60135"/>
                    <a:pt x="1549129" y="60135"/>
                  </a:cubicBezTo>
                  <a:close/>
                  <a:moveTo>
                    <a:pt x="520328" y="60135"/>
                  </a:moveTo>
                  <a:cubicBezTo>
                    <a:pt x="509660" y="60135"/>
                    <a:pt x="501011" y="68784"/>
                    <a:pt x="501011" y="79452"/>
                  </a:cubicBezTo>
                  <a:lnTo>
                    <a:pt x="501011" y="424399"/>
                  </a:lnTo>
                  <a:cubicBezTo>
                    <a:pt x="501011" y="435067"/>
                    <a:pt x="509660" y="443716"/>
                    <a:pt x="520328" y="443716"/>
                  </a:cubicBezTo>
                  <a:lnTo>
                    <a:pt x="978264" y="443716"/>
                  </a:lnTo>
                  <a:cubicBezTo>
                    <a:pt x="988932" y="443716"/>
                    <a:pt x="997581" y="435067"/>
                    <a:pt x="997581" y="424399"/>
                  </a:cubicBezTo>
                  <a:lnTo>
                    <a:pt x="997581" y="79452"/>
                  </a:lnTo>
                  <a:cubicBezTo>
                    <a:pt x="997581" y="68784"/>
                    <a:pt x="988932" y="60135"/>
                    <a:pt x="978264" y="60135"/>
                  </a:cubicBezTo>
                  <a:close/>
                  <a:moveTo>
                    <a:pt x="0" y="0"/>
                  </a:moveTo>
                  <a:lnTo>
                    <a:pt x="12191992" y="0"/>
                  </a:lnTo>
                  <a:lnTo>
                    <a:pt x="12191992" y="60135"/>
                  </a:lnTo>
                  <a:lnTo>
                    <a:pt x="11937624" y="60135"/>
                  </a:lnTo>
                  <a:cubicBezTo>
                    <a:pt x="11926956" y="60135"/>
                    <a:pt x="11918307" y="68784"/>
                    <a:pt x="11918307" y="79452"/>
                  </a:cubicBezTo>
                  <a:lnTo>
                    <a:pt x="11918307" y="424399"/>
                  </a:lnTo>
                  <a:cubicBezTo>
                    <a:pt x="11918307" y="435067"/>
                    <a:pt x="11926956" y="443716"/>
                    <a:pt x="11937624" y="443716"/>
                  </a:cubicBezTo>
                  <a:lnTo>
                    <a:pt x="12191992" y="443716"/>
                  </a:lnTo>
                  <a:lnTo>
                    <a:pt x="12191992" y="2710687"/>
                  </a:lnTo>
                  <a:lnTo>
                    <a:pt x="11937624" y="2710687"/>
                  </a:lnTo>
                  <a:cubicBezTo>
                    <a:pt x="11926956" y="2710687"/>
                    <a:pt x="11918307" y="2719336"/>
                    <a:pt x="11918307" y="2730004"/>
                  </a:cubicBezTo>
                  <a:lnTo>
                    <a:pt x="11918307" y="3074951"/>
                  </a:lnTo>
                  <a:cubicBezTo>
                    <a:pt x="11918307" y="3085619"/>
                    <a:pt x="11926956" y="3094268"/>
                    <a:pt x="11937624" y="3094268"/>
                  </a:cubicBezTo>
                  <a:lnTo>
                    <a:pt x="12191992" y="3094268"/>
                  </a:lnTo>
                  <a:lnTo>
                    <a:pt x="12191992" y="3149193"/>
                  </a:lnTo>
                  <a:lnTo>
                    <a:pt x="0" y="3149193"/>
                  </a:lnTo>
                  <a:lnTo>
                    <a:pt x="0" y="3094268"/>
                  </a:lnTo>
                  <a:lnTo>
                    <a:pt x="407395" y="3094268"/>
                  </a:lnTo>
                  <a:cubicBezTo>
                    <a:pt x="418063" y="3094268"/>
                    <a:pt x="426712" y="3085619"/>
                    <a:pt x="426712" y="3074951"/>
                  </a:cubicBezTo>
                  <a:lnTo>
                    <a:pt x="426712" y="2730004"/>
                  </a:lnTo>
                  <a:cubicBezTo>
                    <a:pt x="426712" y="2719336"/>
                    <a:pt x="418063" y="2710687"/>
                    <a:pt x="407395" y="2710687"/>
                  </a:cubicBezTo>
                  <a:lnTo>
                    <a:pt x="0" y="2710687"/>
                  </a:lnTo>
                  <a:lnTo>
                    <a:pt x="0" y="443716"/>
                  </a:lnTo>
                  <a:lnTo>
                    <a:pt x="407399" y="443716"/>
                  </a:lnTo>
                  <a:cubicBezTo>
                    <a:pt x="418067" y="443716"/>
                    <a:pt x="426716" y="435067"/>
                    <a:pt x="426716" y="424399"/>
                  </a:cubicBezTo>
                  <a:lnTo>
                    <a:pt x="426716" y="79452"/>
                  </a:lnTo>
                  <a:cubicBezTo>
                    <a:pt x="426716" y="68784"/>
                    <a:pt x="418067" y="60135"/>
                    <a:pt x="407399" y="60135"/>
                  </a:cubicBezTo>
                  <a:lnTo>
                    <a:pt x="0" y="60135"/>
                  </a:lnTo>
                  <a:close/>
                </a:path>
              </a:pathLst>
            </a:custGeom>
            <a:solidFill>
              <a:srgbClr val="0A6EB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DDA4133-91E7-43E4-9943-A4C539CF8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338" y="4304763"/>
              <a:ext cx="2533823" cy="1957279"/>
            </a:xfrm>
            <a:prstGeom prst="roundRect">
              <a:avLst>
                <a:gd name="adj" fmla="val 5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6EB4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9FC0CD-1A72-4B84-82BA-DFE6E0B65C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12685" y="4304763"/>
              <a:ext cx="2533823" cy="1957279"/>
            </a:xfrm>
            <a:prstGeom prst="roundRect">
              <a:avLst>
                <a:gd name="adj" fmla="val 5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6EB4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A321AE-3035-4F8B-A5B8-1CD30F9705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944" y="4480559"/>
            <a:ext cx="3517900" cy="174743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8BCEB65-F7A9-44A3-B253-932DEA9135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4091" y="4451012"/>
            <a:ext cx="2496359" cy="976594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Phase 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511336D-B4DC-4BB8-9C3D-D180429D2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3844" y="5447926"/>
            <a:ext cx="2496855" cy="8228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F67C36-B769-4D9C-A136-0682E8299E11}"/>
              </a:ext>
            </a:extLst>
          </p:cNvPr>
          <p:cNvSpPr>
            <a:spLocks noChangeAspect="1"/>
          </p:cNvSpPr>
          <p:nvPr userDrawn="1"/>
        </p:nvSpPr>
        <p:spPr>
          <a:xfrm>
            <a:off x="3907780" y="4342264"/>
            <a:ext cx="2496607" cy="1928531"/>
          </a:xfrm>
          <a:prstGeom prst="roundRect">
            <a:avLst>
              <a:gd name="adj" fmla="val 5036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A6EB4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801B1471-15D3-453A-A6A3-6BAE06220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07531" y="4451012"/>
            <a:ext cx="2496359" cy="976594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Phase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FDDBDEB2-4DBE-499D-9275-4D41A784D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7284" y="5447926"/>
            <a:ext cx="2496855" cy="8228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087C7173-9791-46A3-A0F1-096CF9E661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0651" y="4451944"/>
            <a:ext cx="2496359" cy="976594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Phase 3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4E0A261-BEFE-4D9A-8562-7014D98552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0404" y="5448858"/>
            <a:ext cx="2496855" cy="8228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9AE2A14-0CE5-4445-9E21-F6D3B0AECD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788" y="2113281"/>
            <a:ext cx="10380662" cy="6096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Outline Slide - click to insert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F33F1D3-9521-417A-9803-9B9026E7C0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6788" y="2790699"/>
            <a:ext cx="10380662" cy="65767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insert subtitle </a:t>
            </a:r>
            <a:br>
              <a:rPr lang="en-US" dirty="0"/>
            </a:br>
            <a:r>
              <a:rPr lang="en-US" dirty="0"/>
              <a:t>Highlight the points of what you will talk about</a:t>
            </a:r>
          </a:p>
        </p:txBody>
      </p:sp>
    </p:spTree>
    <p:extLst>
      <p:ext uri="{BB962C8B-B14F-4D97-AF65-F5344CB8AC3E}">
        <p14:creationId xmlns:p14="http://schemas.microsoft.com/office/powerpoint/2010/main" val="323661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7D31B37-B38B-45B8-80EE-8AC6FBC90BCA}"/>
              </a:ext>
            </a:extLst>
          </p:cNvPr>
          <p:cNvGrpSpPr/>
          <p:nvPr/>
        </p:nvGrpSpPr>
        <p:grpSpPr>
          <a:xfrm>
            <a:off x="8" y="3755062"/>
            <a:ext cx="12191992" cy="3102939"/>
            <a:chOff x="8" y="3708807"/>
            <a:chExt cx="12191992" cy="314919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49CB71-120A-4909-8B52-5D959C0CFE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" y="3708807"/>
              <a:ext cx="12191992" cy="3149193"/>
            </a:xfrm>
            <a:custGeom>
              <a:avLst/>
              <a:gdLst>
                <a:gd name="connsiteX0" fmla="*/ 11366759 w 12191992"/>
                <a:gd name="connsiteY0" fmla="*/ 2710687 h 3149193"/>
                <a:gd name="connsiteX1" fmla="*/ 11347442 w 12191992"/>
                <a:gd name="connsiteY1" fmla="*/ 2730004 h 3149193"/>
                <a:gd name="connsiteX2" fmla="*/ 11347442 w 12191992"/>
                <a:gd name="connsiteY2" fmla="*/ 3074951 h 3149193"/>
                <a:gd name="connsiteX3" fmla="*/ 11366759 w 12191992"/>
                <a:gd name="connsiteY3" fmla="*/ 3094268 h 3149193"/>
                <a:gd name="connsiteX4" fmla="*/ 11824695 w 12191992"/>
                <a:gd name="connsiteY4" fmla="*/ 3094268 h 3149193"/>
                <a:gd name="connsiteX5" fmla="*/ 11844012 w 12191992"/>
                <a:gd name="connsiteY5" fmla="*/ 3074951 h 3149193"/>
                <a:gd name="connsiteX6" fmla="*/ 11844012 w 12191992"/>
                <a:gd name="connsiteY6" fmla="*/ 2730004 h 3149193"/>
                <a:gd name="connsiteX7" fmla="*/ 11824695 w 12191992"/>
                <a:gd name="connsiteY7" fmla="*/ 2710687 h 3149193"/>
                <a:gd name="connsiteX8" fmla="*/ 10795894 w 12191992"/>
                <a:gd name="connsiteY8" fmla="*/ 2710687 h 3149193"/>
                <a:gd name="connsiteX9" fmla="*/ 10776577 w 12191992"/>
                <a:gd name="connsiteY9" fmla="*/ 2730004 h 3149193"/>
                <a:gd name="connsiteX10" fmla="*/ 10776577 w 12191992"/>
                <a:gd name="connsiteY10" fmla="*/ 3074951 h 3149193"/>
                <a:gd name="connsiteX11" fmla="*/ 10795894 w 12191992"/>
                <a:gd name="connsiteY11" fmla="*/ 3094268 h 3149193"/>
                <a:gd name="connsiteX12" fmla="*/ 11253830 w 12191992"/>
                <a:gd name="connsiteY12" fmla="*/ 3094268 h 3149193"/>
                <a:gd name="connsiteX13" fmla="*/ 11273147 w 12191992"/>
                <a:gd name="connsiteY13" fmla="*/ 3074951 h 3149193"/>
                <a:gd name="connsiteX14" fmla="*/ 11273147 w 12191992"/>
                <a:gd name="connsiteY14" fmla="*/ 2730004 h 3149193"/>
                <a:gd name="connsiteX15" fmla="*/ 11253830 w 12191992"/>
                <a:gd name="connsiteY15" fmla="*/ 2710687 h 3149193"/>
                <a:gd name="connsiteX16" fmla="*/ 10225029 w 12191992"/>
                <a:gd name="connsiteY16" fmla="*/ 2710687 h 3149193"/>
                <a:gd name="connsiteX17" fmla="*/ 10205712 w 12191992"/>
                <a:gd name="connsiteY17" fmla="*/ 2730004 h 3149193"/>
                <a:gd name="connsiteX18" fmla="*/ 10205712 w 12191992"/>
                <a:gd name="connsiteY18" fmla="*/ 3074951 h 3149193"/>
                <a:gd name="connsiteX19" fmla="*/ 10225029 w 12191992"/>
                <a:gd name="connsiteY19" fmla="*/ 3094268 h 3149193"/>
                <a:gd name="connsiteX20" fmla="*/ 10682965 w 12191992"/>
                <a:gd name="connsiteY20" fmla="*/ 3094268 h 3149193"/>
                <a:gd name="connsiteX21" fmla="*/ 10702282 w 12191992"/>
                <a:gd name="connsiteY21" fmla="*/ 3074951 h 3149193"/>
                <a:gd name="connsiteX22" fmla="*/ 10702282 w 12191992"/>
                <a:gd name="connsiteY22" fmla="*/ 2730004 h 3149193"/>
                <a:gd name="connsiteX23" fmla="*/ 10682965 w 12191992"/>
                <a:gd name="connsiteY23" fmla="*/ 2710687 h 3149193"/>
                <a:gd name="connsiteX24" fmla="*/ 9654164 w 12191992"/>
                <a:gd name="connsiteY24" fmla="*/ 2710687 h 3149193"/>
                <a:gd name="connsiteX25" fmla="*/ 9634847 w 12191992"/>
                <a:gd name="connsiteY25" fmla="*/ 2730004 h 3149193"/>
                <a:gd name="connsiteX26" fmla="*/ 9634847 w 12191992"/>
                <a:gd name="connsiteY26" fmla="*/ 3074951 h 3149193"/>
                <a:gd name="connsiteX27" fmla="*/ 9654164 w 12191992"/>
                <a:gd name="connsiteY27" fmla="*/ 3094268 h 3149193"/>
                <a:gd name="connsiteX28" fmla="*/ 10112100 w 12191992"/>
                <a:gd name="connsiteY28" fmla="*/ 3094268 h 3149193"/>
                <a:gd name="connsiteX29" fmla="*/ 10131417 w 12191992"/>
                <a:gd name="connsiteY29" fmla="*/ 3074951 h 3149193"/>
                <a:gd name="connsiteX30" fmla="*/ 10131417 w 12191992"/>
                <a:gd name="connsiteY30" fmla="*/ 2730004 h 3149193"/>
                <a:gd name="connsiteX31" fmla="*/ 10112100 w 12191992"/>
                <a:gd name="connsiteY31" fmla="*/ 2710687 h 3149193"/>
                <a:gd name="connsiteX32" fmla="*/ 9083299 w 12191992"/>
                <a:gd name="connsiteY32" fmla="*/ 2710687 h 3149193"/>
                <a:gd name="connsiteX33" fmla="*/ 9063982 w 12191992"/>
                <a:gd name="connsiteY33" fmla="*/ 2730004 h 3149193"/>
                <a:gd name="connsiteX34" fmla="*/ 9063982 w 12191992"/>
                <a:gd name="connsiteY34" fmla="*/ 3074951 h 3149193"/>
                <a:gd name="connsiteX35" fmla="*/ 9083299 w 12191992"/>
                <a:gd name="connsiteY35" fmla="*/ 3094268 h 3149193"/>
                <a:gd name="connsiteX36" fmla="*/ 9541235 w 12191992"/>
                <a:gd name="connsiteY36" fmla="*/ 3094268 h 3149193"/>
                <a:gd name="connsiteX37" fmla="*/ 9560552 w 12191992"/>
                <a:gd name="connsiteY37" fmla="*/ 3074951 h 3149193"/>
                <a:gd name="connsiteX38" fmla="*/ 9560552 w 12191992"/>
                <a:gd name="connsiteY38" fmla="*/ 2730004 h 3149193"/>
                <a:gd name="connsiteX39" fmla="*/ 9541235 w 12191992"/>
                <a:gd name="connsiteY39" fmla="*/ 2710687 h 3149193"/>
                <a:gd name="connsiteX40" fmla="*/ 8512434 w 12191992"/>
                <a:gd name="connsiteY40" fmla="*/ 2710687 h 3149193"/>
                <a:gd name="connsiteX41" fmla="*/ 8493117 w 12191992"/>
                <a:gd name="connsiteY41" fmla="*/ 2730004 h 3149193"/>
                <a:gd name="connsiteX42" fmla="*/ 8493117 w 12191992"/>
                <a:gd name="connsiteY42" fmla="*/ 3074951 h 3149193"/>
                <a:gd name="connsiteX43" fmla="*/ 8512434 w 12191992"/>
                <a:gd name="connsiteY43" fmla="*/ 3094268 h 3149193"/>
                <a:gd name="connsiteX44" fmla="*/ 8970370 w 12191992"/>
                <a:gd name="connsiteY44" fmla="*/ 3094268 h 3149193"/>
                <a:gd name="connsiteX45" fmla="*/ 8989687 w 12191992"/>
                <a:gd name="connsiteY45" fmla="*/ 3074951 h 3149193"/>
                <a:gd name="connsiteX46" fmla="*/ 8989687 w 12191992"/>
                <a:gd name="connsiteY46" fmla="*/ 2730004 h 3149193"/>
                <a:gd name="connsiteX47" fmla="*/ 8970370 w 12191992"/>
                <a:gd name="connsiteY47" fmla="*/ 2710687 h 3149193"/>
                <a:gd name="connsiteX48" fmla="*/ 7941569 w 12191992"/>
                <a:gd name="connsiteY48" fmla="*/ 2710687 h 3149193"/>
                <a:gd name="connsiteX49" fmla="*/ 7922252 w 12191992"/>
                <a:gd name="connsiteY49" fmla="*/ 2730004 h 3149193"/>
                <a:gd name="connsiteX50" fmla="*/ 7922252 w 12191992"/>
                <a:gd name="connsiteY50" fmla="*/ 3074951 h 3149193"/>
                <a:gd name="connsiteX51" fmla="*/ 7941569 w 12191992"/>
                <a:gd name="connsiteY51" fmla="*/ 3094268 h 3149193"/>
                <a:gd name="connsiteX52" fmla="*/ 8399505 w 12191992"/>
                <a:gd name="connsiteY52" fmla="*/ 3094268 h 3149193"/>
                <a:gd name="connsiteX53" fmla="*/ 8418822 w 12191992"/>
                <a:gd name="connsiteY53" fmla="*/ 3074951 h 3149193"/>
                <a:gd name="connsiteX54" fmla="*/ 8418822 w 12191992"/>
                <a:gd name="connsiteY54" fmla="*/ 2730004 h 3149193"/>
                <a:gd name="connsiteX55" fmla="*/ 8399505 w 12191992"/>
                <a:gd name="connsiteY55" fmla="*/ 2710687 h 3149193"/>
                <a:gd name="connsiteX56" fmla="*/ 7370704 w 12191992"/>
                <a:gd name="connsiteY56" fmla="*/ 2710687 h 3149193"/>
                <a:gd name="connsiteX57" fmla="*/ 7351387 w 12191992"/>
                <a:gd name="connsiteY57" fmla="*/ 2730004 h 3149193"/>
                <a:gd name="connsiteX58" fmla="*/ 7351387 w 12191992"/>
                <a:gd name="connsiteY58" fmla="*/ 3074951 h 3149193"/>
                <a:gd name="connsiteX59" fmla="*/ 7370704 w 12191992"/>
                <a:gd name="connsiteY59" fmla="*/ 3094268 h 3149193"/>
                <a:gd name="connsiteX60" fmla="*/ 7828640 w 12191992"/>
                <a:gd name="connsiteY60" fmla="*/ 3094268 h 3149193"/>
                <a:gd name="connsiteX61" fmla="*/ 7847957 w 12191992"/>
                <a:gd name="connsiteY61" fmla="*/ 3074951 h 3149193"/>
                <a:gd name="connsiteX62" fmla="*/ 7847957 w 12191992"/>
                <a:gd name="connsiteY62" fmla="*/ 2730004 h 3149193"/>
                <a:gd name="connsiteX63" fmla="*/ 7828640 w 12191992"/>
                <a:gd name="connsiteY63" fmla="*/ 2710687 h 3149193"/>
                <a:gd name="connsiteX64" fmla="*/ 6799839 w 12191992"/>
                <a:gd name="connsiteY64" fmla="*/ 2710687 h 3149193"/>
                <a:gd name="connsiteX65" fmla="*/ 6780522 w 12191992"/>
                <a:gd name="connsiteY65" fmla="*/ 2730004 h 3149193"/>
                <a:gd name="connsiteX66" fmla="*/ 6780522 w 12191992"/>
                <a:gd name="connsiteY66" fmla="*/ 3074951 h 3149193"/>
                <a:gd name="connsiteX67" fmla="*/ 6799839 w 12191992"/>
                <a:gd name="connsiteY67" fmla="*/ 3094268 h 3149193"/>
                <a:gd name="connsiteX68" fmla="*/ 7257775 w 12191992"/>
                <a:gd name="connsiteY68" fmla="*/ 3094268 h 3149193"/>
                <a:gd name="connsiteX69" fmla="*/ 7277092 w 12191992"/>
                <a:gd name="connsiteY69" fmla="*/ 3074951 h 3149193"/>
                <a:gd name="connsiteX70" fmla="*/ 7277092 w 12191992"/>
                <a:gd name="connsiteY70" fmla="*/ 2730004 h 3149193"/>
                <a:gd name="connsiteX71" fmla="*/ 7257775 w 12191992"/>
                <a:gd name="connsiteY71" fmla="*/ 2710687 h 3149193"/>
                <a:gd name="connsiteX72" fmla="*/ 6228974 w 12191992"/>
                <a:gd name="connsiteY72" fmla="*/ 2710687 h 3149193"/>
                <a:gd name="connsiteX73" fmla="*/ 6209657 w 12191992"/>
                <a:gd name="connsiteY73" fmla="*/ 2730004 h 3149193"/>
                <a:gd name="connsiteX74" fmla="*/ 6209657 w 12191992"/>
                <a:gd name="connsiteY74" fmla="*/ 3074951 h 3149193"/>
                <a:gd name="connsiteX75" fmla="*/ 6228974 w 12191992"/>
                <a:gd name="connsiteY75" fmla="*/ 3094268 h 3149193"/>
                <a:gd name="connsiteX76" fmla="*/ 6686910 w 12191992"/>
                <a:gd name="connsiteY76" fmla="*/ 3094268 h 3149193"/>
                <a:gd name="connsiteX77" fmla="*/ 6706227 w 12191992"/>
                <a:gd name="connsiteY77" fmla="*/ 3074951 h 3149193"/>
                <a:gd name="connsiteX78" fmla="*/ 6706227 w 12191992"/>
                <a:gd name="connsiteY78" fmla="*/ 2730004 h 3149193"/>
                <a:gd name="connsiteX79" fmla="*/ 6686910 w 12191992"/>
                <a:gd name="connsiteY79" fmla="*/ 2710687 h 3149193"/>
                <a:gd name="connsiteX80" fmla="*/ 5658110 w 12191992"/>
                <a:gd name="connsiteY80" fmla="*/ 2710687 h 3149193"/>
                <a:gd name="connsiteX81" fmla="*/ 5638793 w 12191992"/>
                <a:gd name="connsiteY81" fmla="*/ 2730004 h 3149193"/>
                <a:gd name="connsiteX82" fmla="*/ 5638793 w 12191992"/>
                <a:gd name="connsiteY82" fmla="*/ 3074951 h 3149193"/>
                <a:gd name="connsiteX83" fmla="*/ 5658110 w 12191992"/>
                <a:gd name="connsiteY83" fmla="*/ 3094268 h 3149193"/>
                <a:gd name="connsiteX84" fmla="*/ 6116045 w 12191992"/>
                <a:gd name="connsiteY84" fmla="*/ 3094268 h 3149193"/>
                <a:gd name="connsiteX85" fmla="*/ 6135362 w 12191992"/>
                <a:gd name="connsiteY85" fmla="*/ 3074951 h 3149193"/>
                <a:gd name="connsiteX86" fmla="*/ 6135362 w 12191992"/>
                <a:gd name="connsiteY86" fmla="*/ 2730004 h 3149193"/>
                <a:gd name="connsiteX87" fmla="*/ 6116045 w 12191992"/>
                <a:gd name="connsiteY87" fmla="*/ 2710687 h 3149193"/>
                <a:gd name="connsiteX88" fmla="*/ 5087245 w 12191992"/>
                <a:gd name="connsiteY88" fmla="*/ 2710687 h 3149193"/>
                <a:gd name="connsiteX89" fmla="*/ 5067929 w 12191992"/>
                <a:gd name="connsiteY89" fmla="*/ 2730004 h 3149193"/>
                <a:gd name="connsiteX90" fmla="*/ 5067929 w 12191992"/>
                <a:gd name="connsiteY90" fmla="*/ 3074951 h 3149193"/>
                <a:gd name="connsiteX91" fmla="*/ 5087245 w 12191992"/>
                <a:gd name="connsiteY91" fmla="*/ 3094268 h 3149193"/>
                <a:gd name="connsiteX92" fmla="*/ 5545181 w 12191992"/>
                <a:gd name="connsiteY92" fmla="*/ 3094268 h 3149193"/>
                <a:gd name="connsiteX93" fmla="*/ 5564497 w 12191992"/>
                <a:gd name="connsiteY93" fmla="*/ 3074951 h 3149193"/>
                <a:gd name="connsiteX94" fmla="*/ 5564497 w 12191992"/>
                <a:gd name="connsiteY94" fmla="*/ 2730004 h 3149193"/>
                <a:gd name="connsiteX95" fmla="*/ 5545181 w 12191992"/>
                <a:gd name="connsiteY95" fmla="*/ 2710687 h 3149193"/>
                <a:gd name="connsiteX96" fmla="*/ 4516380 w 12191992"/>
                <a:gd name="connsiteY96" fmla="*/ 2710687 h 3149193"/>
                <a:gd name="connsiteX97" fmla="*/ 4497062 w 12191992"/>
                <a:gd name="connsiteY97" fmla="*/ 2730004 h 3149193"/>
                <a:gd name="connsiteX98" fmla="*/ 4497062 w 12191992"/>
                <a:gd name="connsiteY98" fmla="*/ 3074951 h 3149193"/>
                <a:gd name="connsiteX99" fmla="*/ 4516380 w 12191992"/>
                <a:gd name="connsiteY99" fmla="*/ 3094268 h 3149193"/>
                <a:gd name="connsiteX100" fmla="*/ 4974315 w 12191992"/>
                <a:gd name="connsiteY100" fmla="*/ 3094268 h 3149193"/>
                <a:gd name="connsiteX101" fmla="*/ 4993634 w 12191992"/>
                <a:gd name="connsiteY101" fmla="*/ 3074951 h 3149193"/>
                <a:gd name="connsiteX102" fmla="*/ 4993634 w 12191992"/>
                <a:gd name="connsiteY102" fmla="*/ 2730004 h 3149193"/>
                <a:gd name="connsiteX103" fmla="*/ 4974315 w 12191992"/>
                <a:gd name="connsiteY103" fmla="*/ 2710687 h 3149193"/>
                <a:gd name="connsiteX104" fmla="*/ 3945516 w 12191992"/>
                <a:gd name="connsiteY104" fmla="*/ 2710687 h 3149193"/>
                <a:gd name="connsiteX105" fmla="*/ 3926199 w 12191992"/>
                <a:gd name="connsiteY105" fmla="*/ 2730004 h 3149193"/>
                <a:gd name="connsiteX106" fmla="*/ 3926199 w 12191992"/>
                <a:gd name="connsiteY106" fmla="*/ 3074951 h 3149193"/>
                <a:gd name="connsiteX107" fmla="*/ 3945516 w 12191992"/>
                <a:gd name="connsiteY107" fmla="*/ 3094268 h 3149193"/>
                <a:gd name="connsiteX108" fmla="*/ 4403451 w 12191992"/>
                <a:gd name="connsiteY108" fmla="*/ 3094268 h 3149193"/>
                <a:gd name="connsiteX109" fmla="*/ 4422768 w 12191992"/>
                <a:gd name="connsiteY109" fmla="*/ 3074951 h 3149193"/>
                <a:gd name="connsiteX110" fmla="*/ 4422768 w 12191992"/>
                <a:gd name="connsiteY110" fmla="*/ 2730004 h 3149193"/>
                <a:gd name="connsiteX111" fmla="*/ 4403451 w 12191992"/>
                <a:gd name="connsiteY111" fmla="*/ 2710687 h 3149193"/>
                <a:gd name="connsiteX112" fmla="*/ 3374650 w 12191992"/>
                <a:gd name="connsiteY112" fmla="*/ 2710687 h 3149193"/>
                <a:gd name="connsiteX113" fmla="*/ 3355333 w 12191992"/>
                <a:gd name="connsiteY113" fmla="*/ 2730004 h 3149193"/>
                <a:gd name="connsiteX114" fmla="*/ 3355333 w 12191992"/>
                <a:gd name="connsiteY114" fmla="*/ 3074951 h 3149193"/>
                <a:gd name="connsiteX115" fmla="*/ 3374650 w 12191992"/>
                <a:gd name="connsiteY115" fmla="*/ 3094268 h 3149193"/>
                <a:gd name="connsiteX116" fmla="*/ 3832586 w 12191992"/>
                <a:gd name="connsiteY116" fmla="*/ 3094268 h 3149193"/>
                <a:gd name="connsiteX117" fmla="*/ 3851903 w 12191992"/>
                <a:gd name="connsiteY117" fmla="*/ 3074951 h 3149193"/>
                <a:gd name="connsiteX118" fmla="*/ 3851903 w 12191992"/>
                <a:gd name="connsiteY118" fmla="*/ 2730004 h 3149193"/>
                <a:gd name="connsiteX119" fmla="*/ 3832586 w 12191992"/>
                <a:gd name="connsiteY119" fmla="*/ 2710687 h 3149193"/>
                <a:gd name="connsiteX120" fmla="*/ 2803786 w 12191992"/>
                <a:gd name="connsiteY120" fmla="*/ 2710687 h 3149193"/>
                <a:gd name="connsiteX121" fmla="*/ 2784468 w 12191992"/>
                <a:gd name="connsiteY121" fmla="*/ 2730004 h 3149193"/>
                <a:gd name="connsiteX122" fmla="*/ 2784468 w 12191992"/>
                <a:gd name="connsiteY122" fmla="*/ 3074951 h 3149193"/>
                <a:gd name="connsiteX123" fmla="*/ 2803786 w 12191992"/>
                <a:gd name="connsiteY123" fmla="*/ 3094268 h 3149193"/>
                <a:gd name="connsiteX124" fmla="*/ 3261722 w 12191992"/>
                <a:gd name="connsiteY124" fmla="*/ 3094268 h 3149193"/>
                <a:gd name="connsiteX125" fmla="*/ 3281039 w 12191992"/>
                <a:gd name="connsiteY125" fmla="*/ 3074951 h 3149193"/>
                <a:gd name="connsiteX126" fmla="*/ 3281039 w 12191992"/>
                <a:gd name="connsiteY126" fmla="*/ 2730004 h 3149193"/>
                <a:gd name="connsiteX127" fmla="*/ 3261722 w 12191992"/>
                <a:gd name="connsiteY127" fmla="*/ 2710687 h 3149193"/>
                <a:gd name="connsiteX128" fmla="*/ 2232920 w 12191992"/>
                <a:gd name="connsiteY128" fmla="*/ 2710687 h 3149193"/>
                <a:gd name="connsiteX129" fmla="*/ 2213603 w 12191992"/>
                <a:gd name="connsiteY129" fmla="*/ 2730004 h 3149193"/>
                <a:gd name="connsiteX130" fmla="*/ 2213603 w 12191992"/>
                <a:gd name="connsiteY130" fmla="*/ 3074951 h 3149193"/>
                <a:gd name="connsiteX131" fmla="*/ 2232920 w 12191992"/>
                <a:gd name="connsiteY131" fmla="*/ 3094268 h 3149193"/>
                <a:gd name="connsiteX132" fmla="*/ 2690856 w 12191992"/>
                <a:gd name="connsiteY132" fmla="*/ 3094268 h 3149193"/>
                <a:gd name="connsiteX133" fmla="*/ 2710173 w 12191992"/>
                <a:gd name="connsiteY133" fmla="*/ 3074951 h 3149193"/>
                <a:gd name="connsiteX134" fmla="*/ 2710173 w 12191992"/>
                <a:gd name="connsiteY134" fmla="*/ 2730004 h 3149193"/>
                <a:gd name="connsiteX135" fmla="*/ 2690856 w 12191992"/>
                <a:gd name="connsiteY135" fmla="*/ 2710687 h 3149193"/>
                <a:gd name="connsiteX136" fmla="*/ 1662055 w 12191992"/>
                <a:gd name="connsiteY136" fmla="*/ 2710687 h 3149193"/>
                <a:gd name="connsiteX137" fmla="*/ 1642738 w 12191992"/>
                <a:gd name="connsiteY137" fmla="*/ 2730004 h 3149193"/>
                <a:gd name="connsiteX138" fmla="*/ 1642738 w 12191992"/>
                <a:gd name="connsiteY138" fmla="*/ 3074951 h 3149193"/>
                <a:gd name="connsiteX139" fmla="*/ 1662055 w 12191992"/>
                <a:gd name="connsiteY139" fmla="*/ 3094268 h 3149193"/>
                <a:gd name="connsiteX140" fmla="*/ 2119991 w 12191992"/>
                <a:gd name="connsiteY140" fmla="*/ 3094268 h 3149193"/>
                <a:gd name="connsiteX141" fmla="*/ 2139308 w 12191992"/>
                <a:gd name="connsiteY141" fmla="*/ 3074951 h 3149193"/>
                <a:gd name="connsiteX142" fmla="*/ 2139308 w 12191992"/>
                <a:gd name="connsiteY142" fmla="*/ 2730004 h 3149193"/>
                <a:gd name="connsiteX143" fmla="*/ 2119991 w 12191992"/>
                <a:gd name="connsiteY143" fmla="*/ 2710687 h 3149193"/>
                <a:gd name="connsiteX144" fmla="*/ 1091190 w 12191992"/>
                <a:gd name="connsiteY144" fmla="*/ 2710687 h 3149193"/>
                <a:gd name="connsiteX145" fmla="*/ 1071873 w 12191992"/>
                <a:gd name="connsiteY145" fmla="*/ 2730004 h 3149193"/>
                <a:gd name="connsiteX146" fmla="*/ 1071873 w 12191992"/>
                <a:gd name="connsiteY146" fmla="*/ 3074951 h 3149193"/>
                <a:gd name="connsiteX147" fmla="*/ 1091190 w 12191992"/>
                <a:gd name="connsiteY147" fmla="*/ 3094268 h 3149193"/>
                <a:gd name="connsiteX148" fmla="*/ 1549126 w 12191992"/>
                <a:gd name="connsiteY148" fmla="*/ 3094268 h 3149193"/>
                <a:gd name="connsiteX149" fmla="*/ 1568443 w 12191992"/>
                <a:gd name="connsiteY149" fmla="*/ 3074951 h 3149193"/>
                <a:gd name="connsiteX150" fmla="*/ 1568443 w 12191992"/>
                <a:gd name="connsiteY150" fmla="*/ 2730004 h 3149193"/>
                <a:gd name="connsiteX151" fmla="*/ 1549126 w 12191992"/>
                <a:gd name="connsiteY151" fmla="*/ 2710687 h 3149193"/>
                <a:gd name="connsiteX152" fmla="*/ 520325 w 12191992"/>
                <a:gd name="connsiteY152" fmla="*/ 2710687 h 3149193"/>
                <a:gd name="connsiteX153" fmla="*/ 501008 w 12191992"/>
                <a:gd name="connsiteY153" fmla="*/ 2730004 h 3149193"/>
                <a:gd name="connsiteX154" fmla="*/ 501008 w 12191992"/>
                <a:gd name="connsiteY154" fmla="*/ 3074951 h 3149193"/>
                <a:gd name="connsiteX155" fmla="*/ 520325 w 12191992"/>
                <a:gd name="connsiteY155" fmla="*/ 3094268 h 3149193"/>
                <a:gd name="connsiteX156" fmla="*/ 978261 w 12191992"/>
                <a:gd name="connsiteY156" fmla="*/ 3094268 h 3149193"/>
                <a:gd name="connsiteX157" fmla="*/ 997578 w 12191992"/>
                <a:gd name="connsiteY157" fmla="*/ 3074951 h 3149193"/>
                <a:gd name="connsiteX158" fmla="*/ 997578 w 12191992"/>
                <a:gd name="connsiteY158" fmla="*/ 2730004 h 3149193"/>
                <a:gd name="connsiteX159" fmla="*/ 978261 w 12191992"/>
                <a:gd name="connsiteY159" fmla="*/ 2710687 h 3149193"/>
                <a:gd name="connsiteX160" fmla="*/ 11366759 w 12191992"/>
                <a:gd name="connsiteY160" fmla="*/ 60135 h 3149193"/>
                <a:gd name="connsiteX161" fmla="*/ 11347442 w 12191992"/>
                <a:gd name="connsiteY161" fmla="*/ 79452 h 3149193"/>
                <a:gd name="connsiteX162" fmla="*/ 11347442 w 12191992"/>
                <a:gd name="connsiteY162" fmla="*/ 424399 h 3149193"/>
                <a:gd name="connsiteX163" fmla="*/ 11366759 w 12191992"/>
                <a:gd name="connsiteY163" fmla="*/ 443716 h 3149193"/>
                <a:gd name="connsiteX164" fmla="*/ 11824695 w 12191992"/>
                <a:gd name="connsiteY164" fmla="*/ 443716 h 3149193"/>
                <a:gd name="connsiteX165" fmla="*/ 11844012 w 12191992"/>
                <a:gd name="connsiteY165" fmla="*/ 424399 h 3149193"/>
                <a:gd name="connsiteX166" fmla="*/ 11844012 w 12191992"/>
                <a:gd name="connsiteY166" fmla="*/ 79452 h 3149193"/>
                <a:gd name="connsiteX167" fmla="*/ 11824695 w 12191992"/>
                <a:gd name="connsiteY167" fmla="*/ 60135 h 3149193"/>
                <a:gd name="connsiteX168" fmla="*/ 10795894 w 12191992"/>
                <a:gd name="connsiteY168" fmla="*/ 60135 h 3149193"/>
                <a:gd name="connsiteX169" fmla="*/ 10776577 w 12191992"/>
                <a:gd name="connsiteY169" fmla="*/ 79452 h 3149193"/>
                <a:gd name="connsiteX170" fmla="*/ 10776577 w 12191992"/>
                <a:gd name="connsiteY170" fmla="*/ 424399 h 3149193"/>
                <a:gd name="connsiteX171" fmla="*/ 10795894 w 12191992"/>
                <a:gd name="connsiteY171" fmla="*/ 443716 h 3149193"/>
                <a:gd name="connsiteX172" fmla="*/ 11253830 w 12191992"/>
                <a:gd name="connsiteY172" fmla="*/ 443716 h 3149193"/>
                <a:gd name="connsiteX173" fmla="*/ 11273147 w 12191992"/>
                <a:gd name="connsiteY173" fmla="*/ 424399 h 3149193"/>
                <a:gd name="connsiteX174" fmla="*/ 11273147 w 12191992"/>
                <a:gd name="connsiteY174" fmla="*/ 79452 h 3149193"/>
                <a:gd name="connsiteX175" fmla="*/ 11253830 w 12191992"/>
                <a:gd name="connsiteY175" fmla="*/ 60135 h 3149193"/>
                <a:gd name="connsiteX176" fmla="*/ 10225029 w 12191992"/>
                <a:gd name="connsiteY176" fmla="*/ 60135 h 3149193"/>
                <a:gd name="connsiteX177" fmla="*/ 10205712 w 12191992"/>
                <a:gd name="connsiteY177" fmla="*/ 79452 h 3149193"/>
                <a:gd name="connsiteX178" fmla="*/ 10205712 w 12191992"/>
                <a:gd name="connsiteY178" fmla="*/ 424399 h 3149193"/>
                <a:gd name="connsiteX179" fmla="*/ 10225029 w 12191992"/>
                <a:gd name="connsiteY179" fmla="*/ 443716 h 3149193"/>
                <a:gd name="connsiteX180" fmla="*/ 10682965 w 12191992"/>
                <a:gd name="connsiteY180" fmla="*/ 443716 h 3149193"/>
                <a:gd name="connsiteX181" fmla="*/ 10702282 w 12191992"/>
                <a:gd name="connsiteY181" fmla="*/ 424399 h 3149193"/>
                <a:gd name="connsiteX182" fmla="*/ 10702282 w 12191992"/>
                <a:gd name="connsiteY182" fmla="*/ 79452 h 3149193"/>
                <a:gd name="connsiteX183" fmla="*/ 10682965 w 12191992"/>
                <a:gd name="connsiteY183" fmla="*/ 60135 h 3149193"/>
                <a:gd name="connsiteX184" fmla="*/ 9654164 w 12191992"/>
                <a:gd name="connsiteY184" fmla="*/ 60135 h 3149193"/>
                <a:gd name="connsiteX185" fmla="*/ 9634847 w 12191992"/>
                <a:gd name="connsiteY185" fmla="*/ 79452 h 3149193"/>
                <a:gd name="connsiteX186" fmla="*/ 9634847 w 12191992"/>
                <a:gd name="connsiteY186" fmla="*/ 424399 h 3149193"/>
                <a:gd name="connsiteX187" fmla="*/ 9654164 w 12191992"/>
                <a:gd name="connsiteY187" fmla="*/ 443716 h 3149193"/>
                <a:gd name="connsiteX188" fmla="*/ 10112100 w 12191992"/>
                <a:gd name="connsiteY188" fmla="*/ 443716 h 3149193"/>
                <a:gd name="connsiteX189" fmla="*/ 10131417 w 12191992"/>
                <a:gd name="connsiteY189" fmla="*/ 424399 h 3149193"/>
                <a:gd name="connsiteX190" fmla="*/ 10131417 w 12191992"/>
                <a:gd name="connsiteY190" fmla="*/ 79452 h 3149193"/>
                <a:gd name="connsiteX191" fmla="*/ 10112100 w 12191992"/>
                <a:gd name="connsiteY191" fmla="*/ 60135 h 3149193"/>
                <a:gd name="connsiteX192" fmla="*/ 9083299 w 12191992"/>
                <a:gd name="connsiteY192" fmla="*/ 60135 h 3149193"/>
                <a:gd name="connsiteX193" fmla="*/ 9063982 w 12191992"/>
                <a:gd name="connsiteY193" fmla="*/ 79452 h 3149193"/>
                <a:gd name="connsiteX194" fmla="*/ 9063982 w 12191992"/>
                <a:gd name="connsiteY194" fmla="*/ 424399 h 3149193"/>
                <a:gd name="connsiteX195" fmla="*/ 9083299 w 12191992"/>
                <a:gd name="connsiteY195" fmla="*/ 443716 h 3149193"/>
                <a:gd name="connsiteX196" fmla="*/ 9541235 w 12191992"/>
                <a:gd name="connsiteY196" fmla="*/ 443716 h 3149193"/>
                <a:gd name="connsiteX197" fmla="*/ 9560552 w 12191992"/>
                <a:gd name="connsiteY197" fmla="*/ 424399 h 3149193"/>
                <a:gd name="connsiteX198" fmla="*/ 9560552 w 12191992"/>
                <a:gd name="connsiteY198" fmla="*/ 79452 h 3149193"/>
                <a:gd name="connsiteX199" fmla="*/ 9541235 w 12191992"/>
                <a:gd name="connsiteY199" fmla="*/ 60135 h 3149193"/>
                <a:gd name="connsiteX200" fmla="*/ 8512434 w 12191992"/>
                <a:gd name="connsiteY200" fmla="*/ 60135 h 3149193"/>
                <a:gd name="connsiteX201" fmla="*/ 8493117 w 12191992"/>
                <a:gd name="connsiteY201" fmla="*/ 79452 h 3149193"/>
                <a:gd name="connsiteX202" fmla="*/ 8493117 w 12191992"/>
                <a:gd name="connsiteY202" fmla="*/ 424399 h 3149193"/>
                <a:gd name="connsiteX203" fmla="*/ 8512434 w 12191992"/>
                <a:gd name="connsiteY203" fmla="*/ 443716 h 3149193"/>
                <a:gd name="connsiteX204" fmla="*/ 8970370 w 12191992"/>
                <a:gd name="connsiteY204" fmla="*/ 443716 h 3149193"/>
                <a:gd name="connsiteX205" fmla="*/ 8989687 w 12191992"/>
                <a:gd name="connsiteY205" fmla="*/ 424399 h 3149193"/>
                <a:gd name="connsiteX206" fmla="*/ 8989687 w 12191992"/>
                <a:gd name="connsiteY206" fmla="*/ 79452 h 3149193"/>
                <a:gd name="connsiteX207" fmla="*/ 8970370 w 12191992"/>
                <a:gd name="connsiteY207" fmla="*/ 60135 h 3149193"/>
                <a:gd name="connsiteX208" fmla="*/ 7941569 w 12191992"/>
                <a:gd name="connsiteY208" fmla="*/ 60135 h 3149193"/>
                <a:gd name="connsiteX209" fmla="*/ 7922252 w 12191992"/>
                <a:gd name="connsiteY209" fmla="*/ 79452 h 3149193"/>
                <a:gd name="connsiteX210" fmla="*/ 7922252 w 12191992"/>
                <a:gd name="connsiteY210" fmla="*/ 424399 h 3149193"/>
                <a:gd name="connsiteX211" fmla="*/ 7941569 w 12191992"/>
                <a:gd name="connsiteY211" fmla="*/ 443716 h 3149193"/>
                <a:gd name="connsiteX212" fmla="*/ 8399505 w 12191992"/>
                <a:gd name="connsiteY212" fmla="*/ 443716 h 3149193"/>
                <a:gd name="connsiteX213" fmla="*/ 8418822 w 12191992"/>
                <a:gd name="connsiteY213" fmla="*/ 424399 h 3149193"/>
                <a:gd name="connsiteX214" fmla="*/ 8418822 w 12191992"/>
                <a:gd name="connsiteY214" fmla="*/ 79452 h 3149193"/>
                <a:gd name="connsiteX215" fmla="*/ 8399505 w 12191992"/>
                <a:gd name="connsiteY215" fmla="*/ 60135 h 3149193"/>
                <a:gd name="connsiteX216" fmla="*/ 7370704 w 12191992"/>
                <a:gd name="connsiteY216" fmla="*/ 60135 h 3149193"/>
                <a:gd name="connsiteX217" fmla="*/ 7351387 w 12191992"/>
                <a:gd name="connsiteY217" fmla="*/ 79452 h 3149193"/>
                <a:gd name="connsiteX218" fmla="*/ 7351387 w 12191992"/>
                <a:gd name="connsiteY218" fmla="*/ 424399 h 3149193"/>
                <a:gd name="connsiteX219" fmla="*/ 7370704 w 12191992"/>
                <a:gd name="connsiteY219" fmla="*/ 443716 h 3149193"/>
                <a:gd name="connsiteX220" fmla="*/ 7828640 w 12191992"/>
                <a:gd name="connsiteY220" fmla="*/ 443716 h 3149193"/>
                <a:gd name="connsiteX221" fmla="*/ 7847957 w 12191992"/>
                <a:gd name="connsiteY221" fmla="*/ 424399 h 3149193"/>
                <a:gd name="connsiteX222" fmla="*/ 7847957 w 12191992"/>
                <a:gd name="connsiteY222" fmla="*/ 79452 h 3149193"/>
                <a:gd name="connsiteX223" fmla="*/ 7828640 w 12191992"/>
                <a:gd name="connsiteY223" fmla="*/ 60135 h 3149193"/>
                <a:gd name="connsiteX224" fmla="*/ 6799839 w 12191992"/>
                <a:gd name="connsiteY224" fmla="*/ 60135 h 3149193"/>
                <a:gd name="connsiteX225" fmla="*/ 6780522 w 12191992"/>
                <a:gd name="connsiteY225" fmla="*/ 79452 h 3149193"/>
                <a:gd name="connsiteX226" fmla="*/ 6780522 w 12191992"/>
                <a:gd name="connsiteY226" fmla="*/ 424399 h 3149193"/>
                <a:gd name="connsiteX227" fmla="*/ 6799839 w 12191992"/>
                <a:gd name="connsiteY227" fmla="*/ 443716 h 3149193"/>
                <a:gd name="connsiteX228" fmla="*/ 7257775 w 12191992"/>
                <a:gd name="connsiteY228" fmla="*/ 443716 h 3149193"/>
                <a:gd name="connsiteX229" fmla="*/ 7277092 w 12191992"/>
                <a:gd name="connsiteY229" fmla="*/ 424399 h 3149193"/>
                <a:gd name="connsiteX230" fmla="*/ 7277092 w 12191992"/>
                <a:gd name="connsiteY230" fmla="*/ 79452 h 3149193"/>
                <a:gd name="connsiteX231" fmla="*/ 7257775 w 12191992"/>
                <a:gd name="connsiteY231" fmla="*/ 60135 h 3149193"/>
                <a:gd name="connsiteX232" fmla="*/ 6228974 w 12191992"/>
                <a:gd name="connsiteY232" fmla="*/ 60135 h 3149193"/>
                <a:gd name="connsiteX233" fmla="*/ 6209657 w 12191992"/>
                <a:gd name="connsiteY233" fmla="*/ 79452 h 3149193"/>
                <a:gd name="connsiteX234" fmla="*/ 6209657 w 12191992"/>
                <a:gd name="connsiteY234" fmla="*/ 424399 h 3149193"/>
                <a:gd name="connsiteX235" fmla="*/ 6228974 w 12191992"/>
                <a:gd name="connsiteY235" fmla="*/ 443716 h 3149193"/>
                <a:gd name="connsiteX236" fmla="*/ 6686910 w 12191992"/>
                <a:gd name="connsiteY236" fmla="*/ 443716 h 3149193"/>
                <a:gd name="connsiteX237" fmla="*/ 6706227 w 12191992"/>
                <a:gd name="connsiteY237" fmla="*/ 424399 h 3149193"/>
                <a:gd name="connsiteX238" fmla="*/ 6706227 w 12191992"/>
                <a:gd name="connsiteY238" fmla="*/ 79452 h 3149193"/>
                <a:gd name="connsiteX239" fmla="*/ 6686910 w 12191992"/>
                <a:gd name="connsiteY239" fmla="*/ 60135 h 3149193"/>
                <a:gd name="connsiteX240" fmla="*/ 5658111 w 12191992"/>
                <a:gd name="connsiteY240" fmla="*/ 60135 h 3149193"/>
                <a:gd name="connsiteX241" fmla="*/ 5638794 w 12191992"/>
                <a:gd name="connsiteY241" fmla="*/ 79452 h 3149193"/>
                <a:gd name="connsiteX242" fmla="*/ 5638794 w 12191992"/>
                <a:gd name="connsiteY242" fmla="*/ 424399 h 3149193"/>
                <a:gd name="connsiteX243" fmla="*/ 5658111 w 12191992"/>
                <a:gd name="connsiteY243" fmla="*/ 443716 h 3149193"/>
                <a:gd name="connsiteX244" fmla="*/ 6116045 w 12191992"/>
                <a:gd name="connsiteY244" fmla="*/ 443716 h 3149193"/>
                <a:gd name="connsiteX245" fmla="*/ 6135362 w 12191992"/>
                <a:gd name="connsiteY245" fmla="*/ 424399 h 3149193"/>
                <a:gd name="connsiteX246" fmla="*/ 6135362 w 12191992"/>
                <a:gd name="connsiteY246" fmla="*/ 79452 h 3149193"/>
                <a:gd name="connsiteX247" fmla="*/ 6116045 w 12191992"/>
                <a:gd name="connsiteY247" fmla="*/ 60135 h 3149193"/>
                <a:gd name="connsiteX248" fmla="*/ 5087250 w 12191992"/>
                <a:gd name="connsiteY248" fmla="*/ 60135 h 3149193"/>
                <a:gd name="connsiteX249" fmla="*/ 5067931 w 12191992"/>
                <a:gd name="connsiteY249" fmla="*/ 79452 h 3149193"/>
                <a:gd name="connsiteX250" fmla="*/ 5067931 w 12191992"/>
                <a:gd name="connsiteY250" fmla="*/ 424399 h 3149193"/>
                <a:gd name="connsiteX251" fmla="*/ 5087250 w 12191992"/>
                <a:gd name="connsiteY251" fmla="*/ 443716 h 3149193"/>
                <a:gd name="connsiteX252" fmla="*/ 5545182 w 12191992"/>
                <a:gd name="connsiteY252" fmla="*/ 443716 h 3149193"/>
                <a:gd name="connsiteX253" fmla="*/ 5564498 w 12191992"/>
                <a:gd name="connsiteY253" fmla="*/ 424399 h 3149193"/>
                <a:gd name="connsiteX254" fmla="*/ 5564498 w 12191992"/>
                <a:gd name="connsiteY254" fmla="*/ 79452 h 3149193"/>
                <a:gd name="connsiteX255" fmla="*/ 5545182 w 12191992"/>
                <a:gd name="connsiteY255" fmla="*/ 60135 h 3149193"/>
                <a:gd name="connsiteX256" fmla="*/ 4516381 w 12191992"/>
                <a:gd name="connsiteY256" fmla="*/ 60135 h 3149193"/>
                <a:gd name="connsiteX257" fmla="*/ 4497064 w 12191992"/>
                <a:gd name="connsiteY257" fmla="*/ 79452 h 3149193"/>
                <a:gd name="connsiteX258" fmla="*/ 4497064 w 12191992"/>
                <a:gd name="connsiteY258" fmla="*/ 424399 h 3149193"/>
                <a:gd name="connsiteX259" fmla="*/ 4516381 w 12191992"/>
                <a:gd name="connsiteY259" fmla="*/ 443716 h 3149193"/>
                <a:gd name="connsiteX260" fmla="*/ 4974317 w 12191992"/>
                <a:gd name="connsiteY260" fmla="*/ 443716 h 3149193"/>
                <a:gd name="connsiteX261" fmla="*/ 4993636 w 12191992"/>
                <a:gd name="connsiteY261" fmla="*/ 424399 h 3149193"/>
                <a:gd name="connsiteX262" fmla="*/ 4993636 w 12191992"/>
                <a:gd name="connsiteY262" fmla="*/ 79452 h 3149193"/>
                <a:gd name="connsiteX263" fmla="*/ 4974317 w 12191992"/>
                <a:gd name="connsiteY263" fmla="*/ 60135 h 3149193"/>
                <a:gd name="connsiteX264" fmla="*/ 3945520 w 12191992"/>
                <a:gd name="connsiteY264" fmla="*/ 60135 h 3149193"/>
                <a:gd name="connsiteX265" fmla="*/ 3926203 w 12191992"/>
                <a:gd name="connsiteY265" fmla="*/ 79452 h 3149193"/>
                <a:gd name="connsiteX266" fmla="*/ 3926203 w 12191992"/>
                <a:gd name="connsiteY266" fmla="*/ 424399 h 3149193"/>
                <a:gd name="connsiteX267" fmla="*/ 3945520 w 12191992"/>
                <a:gd name="connsiteY267" fmla="*/ 443716 h 3149193"/>
                <a:gd name="connsiteX268" fmla="*/ 4403452 w 12191992"/>
                <a:gd name="connsiteY268" fmla="*/ 443716 h 3149193"/>
                <a:gd name="connsiteX269" fmla="*/ 4422770 w 12191992"/>
                <a:gd name="connsiteY269" fmla="*/ 424399 h 3149193"/>
                <a:gd name="connsiteX270" fmla="*/ 4422770 w 12191992"/>
                <a:gd name="connsiteY270" fmla="*/ 79452 h 3149193"/>
                <a:gd name="connsiteX271" fmla="*/ 4403452 w 12191992"/>
                <a:gd name="connsiteY271" fmla="*/ 60135 h 3149193"/>
                <a:gd name="connsiteX272" fmla="*/ 3374655 w 12191992"/>
                <a:gd name="connsiteY272" fmla="*/ 60135 h 3149193"/>
                <a:gd name="connsiteX273" fmla="*/ 3355338 w 12191992"/>
                <a:gd name="connsiteY273" fmla="*/ 79452 h 3149193"/>
                <a:gd name="connsiteX274" fmla="*/ 3355338 w 12191992"/>
                <a:gd name="connsiteY274" fmla="*/ 424399 h 3149193"/>
                <a:gd name="connsiteX275" fmla="*/ 3374655 w 12191992"/>
                <a:gd name="connsiteY275" fmla="*/ 443716 h 3149193"/>
                <a:gd name="connsiteX276" fmla="*/ 3832590 w 12191992"/>
                <a:gd name="connsiteY276" fmla="*/ 443716 h 3149193"/>
                <a:gd name="connsiteX277" fmla="*/ 3851907 w 12191992"/>
                <a:gd name="connsiteY277" fmla="*/ 424399 h 3149193"/>
                <a:gd name="connsiteX278" fmla="*/ 3851907 w 12191992"/>
                <a:gd name="connsiteY278" fmla="*/ 79452 h 3149193"/>
                <a:gd name="connsiteX279" fmla="*/ 3832590 w 12191992"/>
                <a:gd name="connsiteY279" fmla="*/ 60135 h 3149193"/>
                <a:gd name="connsiteX280" fmla="*/ 2803790 w 12191992"/>
                <a:gd name="connsiteY280" fmla="*/ 60135 h 3149193"/>
                <a:gd name="connsiteX281" fmla="*/ 2784473 w 12191992"/>
                <a:gd name="connsiteY281" fmla="*/ 79452 h 3149193"/>
                <a:gd name="connsiteX282" fmla="*/ 2784473 w 12191992"/>
                <a:gd name="connsiteY282" fmla="*/ 424399 h 3149193"/>
                <a:gd name="connsiteX283" fmla="*/ 2803790 w 12191992"/>
                <a:gd name="connsiteY283" fmla="*/ 443716 h 3149193"/>
                <a:gd name="connsiteX284" fmla="*/ 3261726 w 12191992"/>
                <a:gd name="connsiteY284" fmla="*/ 443716 h 3149193"/>
                <a:gd name="connsiteX285" fmla="*/ 3281043 w 12191992"/>
                <a:gd name="connsiteY285" fmla="*/ 424399 h 3149193"/>
                <a:gd name="connsiteX286" fmla="*/ 3281043 w 12191992"/>
                <a:gd name="connsiteY286" fmla="*/ 79452 h 3149193"/>
                <a:gd name="connsiteX287" fmla="*/ 3261726 w 12191992"/>
                <a:gd name="connsiteY287" fmla="*/ 60135 h 3149193"/>
                <a:gd name="connsiteX288" fmla="*/ 2232924 w 12191992"/>
                <a:gd name="connsiteY288" fmla="*/ 60135 h 3149193"/>
                <a:gd name="connsiteX289" fmla="*/ 2213608 w 12191992"/>
                <a:gd name="connsiteY289" fmla="*/ 79452 h 3149193"/>
                <a:gd name="connsiteX290" fmla="*/ 2213608 w 12191992"/>
                <a:gd name="connsiteY290" fmla="*/ 424399 h 3149193"/>
                <a:gd name="connsiteX291" fmla="*/ 2232924 w 12191992"/>
                <a:gd name="connsiteY291" fmla="*/ 443716 h 3149193"/>
                <a:gd name="connsiteX292" fmla="*/ 2690861 w 12191992"/>
                <a:gd name="connsiteY292" fmla="*/ 443716 h 3149193"/>
                <a:gd name="connsiteX293" fmla="*/ 2710178 w 12191992"/>
                <a:gd name="connsiteY293" fmla="*/ 424399 h 3149193"/>
                <a:gd name="connsiteX294" fmla="*/ 2710178 w 12191992"/>
                <a:gd name="connsiteY294" fmla="*/ 79452 h 3149193"/>
                <a:gd name="connsiteX295" fmla="*/ 2690861 w 12191992"/>
                <a:gd name="connsiteY295" fmla="*/ 60135 h 3149193"/>
                <a:gd name="connsiteX296" fmla="*/ 1662058 w 12191992"/>
                <a:gd name="connsiteY296" fmla="*/ 60135 h 3149193"/>
                <a:gd name="connsiteX297" fmla="*/ 1642742 w 12191992"/>
                <a:gd name="connsiteY297" fmla="*/ 79452 h 3149193"/>
                <a:gd name="connsiteX298" fmla="*/ 1642742 w 12191992"/>
                <a:gd name="connsiteY298" fmla="*/ 424399 h 3149193"/>
                <a:gd name="connsiteX299" fmla="*/ 1662058 w 12191992"/>
                <a:gd name="connsiteY299" fmla="*/ 443716 h 3149193"/>
                <a:gd name="connsiteX300" fmla="*/ 2119995 w 12191992"/>
                <a:gd name="connsiteY300" fmla="*/ 443716 h 3149193"/>
                <a:gd name="connsiteX301" fmla="*/ 2139313 w 12191992"/>
                <a:gd name="connsiteY301" fmla="*/ 424399 h 3149193"/>
                <a:gd name="connsiteX302" fmla="*/ 2139313 w 12191992"/>
                <a:gd name="connsiteY302" fmla="*/ 79452 h 3149193"/>
                <a:gd name="connsiteX303" fmla="*/ 2119995 w 12191992"/>
                <a:gd name="connsiteY303" fmla="*/ 60135 h 3149193"/>
                <a:gd name="connsiteX304" fmla="*/ 1091193 w 12191992"/>
                <a:gd name="connsiteY304" fmla="*/ 60135 h 3149193"/>
                <a:gd name="connsiteX305" fmla="*/ 1071876 w 12191992"/>
                <a:gd name="connsiteY305" fmla="*/ 79452 h 3149193"/>
                <a:gd name="connsiteX306" fmla="*/ 1071876 w 12191992"/>
                <a:gd name="connsiteY306" fmla="*/ 424399 h 3149193"/>
                <a:gd name="connsiteX307" fmla="*/ 1091193 w 12191992"/>
                <a:gd name="connsiteY307" fmla="*/ 443716 h 3149193"/>
                <a:gd name="connsiteX308" fmla="*/ 1549129 w 12191992"/>
                <a:gd name="connsiteY308" fmla="*/ 443716 h 3149193"/>
                <a:gd name="connsiteX309" fmla="*/ 1568446 w 12191992"/>
                <a:gd name="connsiteY309" fmla="*/ 424399 h 3149193"/>
                <a:gd name="connsiteX310" fmla="*/ 1568446 w 12191992"/>
                <a:gd name="connsiteY310" fmla="*/ 79452 h 3149193"/>
                <a:gd name="connsiteX311" fmla="*/ 1549129 w 12191992"/>
                <a:gd name="connsiteY311" fmla="*/ 60135 h 3149193"/>
                <a:gd name="connsiteX312" fmla="*/ 520328 w 12191992"/>
                <a:gd name="connsiteY312" fmla="*/ 60135 h 3149193"/>
                <a:gd name="connsiteX313" fmla="*/ 501011 w 12191992"/>
                <a:gd name="connsiteY313" fmla="*/ 79452 h 3149193"/>
                <a:gd name="connsiteX314" fmla="*/ 501011 w 12191992"/>
                <a:gd name="connsiteY314" fmla="*/ 424399 h 3149193"/>
                <a:gd name="connsiteX315" fmla="*/ 520328 w 12191992"/>
                <a:gd name="connsiteY315" fmla="*/ 443716 h 3149193"/>
                <a:gd name="connsiteX316" fmla="*/ 978264 w 12191992"/>
                <a:gd name="connsiteY316" fmla="*/ 443716 h 3149193"/>
                <a:gd name="connsiteX317" fmla="*/ 997581 w 12191992"/>
                <a:gd name="connsiteY317" fmla="*/ 424399 h 3149193"/>
                <a:gd name="connsiteX318" fmla="*/ 997581 w 12191992"/>
                <a:gd name="connsiteY318" fmla="*/ 79452 h 3149193"/>
                <a:gd name="connsiteX319" fmla="*/ 978264 w 12191992"/>
                <a:gd name="connsiteY319" fmla="*/ 60135 h 3149193"/>
                <a:gd name="connsiteX320" fmla="*/ 0 w 12191992"/>
                <a:gd name="connsiteY320" fmla="*/ 0 h 3149193"/>
                <a:gd name="connsiteX321" fmla="*/ 12191992 w 12191992"/>
                <a:gd name="connsiteY321" fmla="*/ 0 h 3149193"/>
                <a:gd name="connsiteX322" fmla="*/ 12191992 w 12191992"/>
                <a:gd name="connsiteY322" fmla="*/ 60135 h 3149193"/>
                <a:gd name="connsiteX323" fmla="*/ 11937624 w 12191992"/>
                <a:gd name="connsiteY323" fmla="*/ 60135 h 3149193"/>
                <a:gd name="connsiteX324" fmla="*/ 11918307 w 12191992"/>
                <a:gd name="connsiteY324" fmla="*/ 79452 h 3149193"/>
                <a:gd name="connsiteX325" fmla="*/ 11918307 w 12191992"/>
                <a:gd name="connsiteY325" fmla="*/ 424399 h 3149193"/>
                <a:gd name="connsiteX326" fmla="*/ 11937624 w 12191992"/>
                <a:gd name="connsiteY326" fmla="*/ 443716 h 3149193"/>
                <a:gd name="connsiteX327" fmla="*/ 12191992 w 12191992"/>
                <a:gd name="connsiteY327" fmla="*/ 443716 h 3149193"/>
                <a:gd name="connsiteX328" fmla="*/ 12191992 w 12191992"/>
                <a:gd name="connsiteY328" fmla="*/ 2710687 h 3149193"/>
                <a:gd name="connsiteX329" fmla="*/ 11937624 w 12191992"/>
                <a:gd name="connsiteY329" fmla="*/ 2710687 h 3149193"/>
                <a:gd name="connsiteX330" fmla="*/ 11918307 w 12191992"/>
                <a:gd name="connsiteY330" fmla="*/ 2730004 h 3149193"/>
                <a:gd name="connsiteX331" fmla="*/ 11918307 w 12191992"/>
                <a:gd name="connsiteY331" fmla="*/ 3074951 h 3149193"/>
                <a:gd name="connsiteX332" fmla="*/ 11937624 w 12191992"/>
                <a:gd name="connsiteY332" fmla="*/ 3094268 h 3149193"/>
                <a:gd name="connsiteX333" fmla="*/ 12191992 w 12191992"/>
                <a:gd name="connsiteY333" fmla="*/ 3094268 h 3149193"/>
                <a:gd name="connsiteX334" fmla="*/ 12191992 w 12191992"/>
                <a:gd name="connsiteY334" fmla="*/ 3149193 h 3149193"/>
                <a:gd name="connsiteX335" fmla="*/ 0 w 12191992"/>
                <a:gd name="connsiteY335" fmla="*/ 3149193 h 3149193"/>
                <a:gd name="connsiteX336" fmla="*/ 0 w 12191992"/>
                <a:gd name="connsiteY336" fmla="*/ 3094268 h 3149193"/>
                <a:gd name="connsiteX337" fmla="*/ 407395 w 12191992"/>
                <a:gd name="connsiteY337" fmla="*/ 3094268 h 3149193"/>
                <a:gd name="connsiteX338" fmla="*/ 426712 w 12191992"/>
                <a:gd name="connsiteY338" fmla="*/ 3074951 h 3149193"/>
                <a:gd name="connsiteX339" fmla="*/ 426712 w 12191992"/>
                <a:gd name="connsiteY339" fmla="*/ 2730004 h 3149193"/>
                <a:gd name="connsiteX340" fmla="*/ 407395 w 12191992"/>
                <a:gd name="connsiteY340" fmla="*/ 2710687 h 3149193"/>
                <a:gd name="connsiteX341" fmla="*/ 0 w 12191992"/>
                <a:gd name="connsiteY341" fmla="*/ 2710687 h 3149193"/>
                <a:gd name="connsiteX342" fmla="*/ 0 w 12191992"/>
                <a:gd name="connsiteY342" fmla="*/ 443716 h 3149193"/>
                <a:gd name="connsiteX343" fmla="*/ 407399 w 12191992"/>
                <a:gd name="connsiteY343" fmla="*/ 443716 h 3149193"/>
                <a:gd name="connsiteX344" fmla="*/ 426716 w 12191992"/>
                <a:gd name="connsiteY344" fmla="*/ 424399 h 3149193"/>
                <a:gd name="connsiteX345" fmla="*/ 426716 w 12191992"/>
                <a:gd name="connsiteY345" fmla="*/ 79452 h 3149193"/>
                <a:gd name="connsiteX346" fmla="*/ 407399 w 12191992"/>
                <a:gd name="connsiteY346" fmla="*/ 60135 h 3149193"/>
                <a:gd name="connsiteX347" fmla="*/ 0 w 12191992"/>
                <a:gd name="connsiteY347" fmla="*/ 60135 h 314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2191992" h="3149193">
                  <a:moveTo>
                    <a:pt x="11366759" y="2710687"/>
                  </a:moveTo>
                  <a:cubicBezTo>
                    <a:pt x="11356091" y="2710687"/>
                    <a:pt x="11347442" y="2719336"/>
                    <a:pt x="11347442" y="2730004"/>
                  </a:cubicBezTo>
                  <a:lnTo>
                    <a:pt x="11347442" y="3074951"/>
                  </a:lnTo>
                  <a:cubicBezTo>
                    <a:pt x="11347442" y="3085619"/>
                    <a:pt x="11356091" y="3094268"/>
                    <a:pt x="11366759" y="3094268"/>
                  </a:cubicBezTo>
                  <a:lnTo>
                    <a:pt x="11824695" y="3094268"/>
                  </a:lnTo>
                  <a:cubicBezTo>
                    <a:pt x="11835363" y="3094268"/>
                    <a:pt x="11844012" y="3085619"/>
                    <a:pt x="11844012" y="3074951"/>
                  </a:cubicBezTo>
                  <a:lnTo>
                    <a:pt x="11844012" y="2730004"/>
                  </a:lnTo>
                  <a:cubicBezTo>
                    <a:pt x="11844012" y="2719336"/>
                    <a:pt x="11835363" y="2710687"/>
                    <a:pt x="11824695" y="2710687"/>
                  </a:cubicBezTo>
                  <a:close/>
                  <a:moveTo>
                    <a:pt x="10795894" y="2710687"/>
                  </a:moveTo>
                  <a:cubicBezTo>
                    <a:pt x="10785226" y="2710687"/>
                    <a:pt x="10776577" y="2719336"/>
                    <a:pt x="10776577" y="2730004"/>
                  </a:cubicBezTo>
                  <a:lnTo>
                    <a:pt x="10776577" y="3074951"/>
                  </a:lnTo>
                  <a:cubicBezTo>
                    <a:pt x="10776577" y="3085619"/>
                    <a:pt x="10785226" y="3094268"/>
                    <a:pt x="10795894" y="3094268"/>
                  </a:cubicBezTo>
                  <a:lnTo>
                    <a:pt x="11253830" y="3094268"/>
                  </a:lnTo>
                  <a:cubicBezTo>
                    <a:pt x="11264498" y="3094268"/>
                    <a:pt x="11273147" y="3085619"/>
                    <a:pt x="11273147" y="3074951"/>
                  </a:cubicBezTo>
                  <a:lnTo>
                    <a:pt x="11273147" y="2730004"/>
                  </a:lnTo>
                  <a:cubicBezTo>
                    <a:pt x="11273147" y="2719336"/>
                    <a:pt x="11264498" y="2710687"/>
                    <a:pt x="11253830" y="2710687"/>
                  </a:cubicBezTo>
                  <a:close/>
                  <a:moveTo>
                    <a:pt x="10225029" y="2710687"/>
                  </a:moveTo>
                  <a:cubicBezTo>
                    <a:pt x="10214361" y="2710687"/>
                    <a:pt x="10205712" y="2719336"/>
                    <a:pt x="10205712" y="2730004"/>
                  </a:cubicBezTo>
                  <a:lnTo>
                    <a:pt x="10205712" y="3074951"/>
                  </a:lnTo>
                  <a:cubicBezTo>
                    <a:pt x="10205712" y="3085619"/>
                    <a:pt x="10214361" y="3094268"/>
                    <a:pt x="10225029" y="3094268"/>
                  </a:cubicBezTo>
                  <a:lnTo>
                    <a:pt x="10682965" y="3094268"/>
                  </a:lnTo>
                  <a:cubicBezTo>
                    <a:pt x="10693633" y="3094268"/>
                    <a:pt x="10702282" y="3085619"/>
                    <a:pt x="10702282" y="3074951"/>
                  </a:cubicBezTo>
                  <a:lnTo>
                    <a:pt x="10702282" y="2730004"/>
                  </a:lnTo>
                  <a:cubicBezTo>
                    <a:pt x="10702282" y="2719336"/>
                    <a:pt x="10693633" y="2710687"/>
                    <a:pt x="10682965" y="2710687"/>
                  </a:cubicBezTo>
                  <a:close/>
                  <a:moveTo>
                    <a:pt x="9654164" y="2710687"/>
                  </a:moveTo>
                  <a:cubicBezTo>
                    <a:pt x="9643496" y="2710687"/>
                    <a:pt x="9634847" y="2719336"/>
                    <a:pt x="9634847" y="2730004"/>
                  </a:cubicBezTo>
                  <a:lnTo>
                    <a:pt x="9634847" y="3074951"/>
                  </a:lnTo>
                  <a:cubicBezTo>
                    <a:pt x="9634847" y="3085619"/>
                    <a:pt x="9643496" y="3094268"/>
                    <a:pt x="9654164" y="3094268"/>
                  </a:cubicBezTo>
                  <a:lnTo>
                    <a:pt x="10112100" y="3094268"/>
                  </a:lnTo>
                  <a:cubicBezTo>
                    <a:pt x="10122768" y="3094268"/>
                    <a:pt x="10131417" y="3085619"/>
                    <a:pt x="10131417" y="3074951"/>
                  </a:cubicBezTo>
                  <a:lnTo>
                    <a:pt x="10131417" y="2730004"/>
                  </a:lnTo>
                  <a:cubicBezTo>
                    <a:pt x="10131417" y="2719336"/>
                    <a:pt x="10122768" y="2710687"/>
                    <a:pt x="10112100" y="2710687"/>
                  </a:cubicBezTo>
                  <a:close/>
                  <a:moveTo>
                    <a:pt x="9083299" y="2710687"/>
                  </a:moveTo>
                  <a:cubicBezTo>
                    <a:pt x="9072631" y="2710687"/>
                    <a:pt x="9063982" y="2719336"/>
                    <a:pt x="9063982" y="2730004"/>
                  </a:cubicBezTo>
                  <a:lnTo>
                    <a:pt x="9063982" y="3074951"/>
                  </a:lnTo>
                  <a:cubicBezTo>
                    <a:pt x="9063982" y="3085619"/>
                    <a:pt x="9072631" y="3094268"/>
                    <a:pt x="9083299" y="3094268"/>
                  </a:cubicBezTo>
                  <a:lnTo>
                    <a:pt x="9541235" y="3094268"/>
                  </a:lnTo>
                  <a:cubicBezTo>
                    <a:pt x="9551903" y="3094268"/>
                    <a:pt x="9560552" y="3085619"/>
                    <a:pt x="9560552" y="3074951"/>
                  </a:cubicBezTo>
                  <a:lnTo>
                    <a:pt x="9560552" y="2730004"/>
                  </a:lnTo>
                  <a:cubicBezTo>
                    <a:pt x="9560552" y="2719336"/>
                    <a:pt x="9551903" y="2710687"/>
                    <a:pt x="9541235" y="2710687"/>
                  </a:cubicBezTo>
                  <a:close/>
                  <a:moveTo>
                    <a:pt x="8512434" y="2710687"/>
                  </a:moveTo>
                  <a:cubicBezTo>
                    <a:pt x="8501766" y="2710687"/>
                    <a:pt x="8493117" y="2719336"/>
                    <a:pt x="8493117" y="2730004"/>
                  </a:cubicBezTo>
                  <a:lnTo>
                    <a:pt x="8493117" y="3074951"/>
                  </a:lnTo>
                  <a:cubicBezTo>
                    <a:pt x="8493117" y="3085619"/>
                    <a:pt x="8501766" y="3094268"/>
                    <a:pt x="8512434" y="3094268"/>
                  </a:cubicBezTo>
                  <a:lnTo>
                    <a:pt x="8970370" y="3094268"/>
                  </a:lnTo>
                  <a:cubicBezTo>
                    <a:pt x="8981038" y="3094268"/>
                    <a:pt x="8989687" y="3085619"/>
                    <a:pt x="8989687" y="3074951"/>
                  </a:cubicBezTo>
                  <a:lnTo>
                    <a:pt x="8989687" y="2730004"/>
                  </a:lnTo>
                  <a:cubicBezTo>
                    <a:pt x="8989687" y="2719336"/>
                    <a:pt x="8981038" y="2710687"/>
                    <a:pt x="8970370" y="2710687"/>
                  </a:cubicBezTo>
                  <a:close/>
                  <a:moveTo>
                    <a:pt x="7941569" y="2710687"/>
                  </a:moveTo>
                  <a:cubicBezTo>
                    <a:pt x="7930901" y="2710687"/>
                    <a:pt x="7922252" y="2719336"/>
                    <a:pt x="7922252" y="2730004"/>
                  </a:cubicBezTo>
                  <a:lnTo>
                    <a:pt x="7922252" y="3074951"/>
                  </a:lnTo>
                  <a:cubicBezTo>
                    <a:pt x="7922252" y="3085619"/>
                    <a:pt x="7930901" y="3094268"/>
                    <a:pt x="7941569" y="3094268"/>
                  </a:cubicBezTo>
                  <a:lnTo>
                    <a:pt x="8399505" y="3094268"/>
                  </a:lnTo>
                  <a:cubicBezTo>
                    <a:pt x="8410173" y="3094268"/>
                    <a:pt x="8418822" y="3085619"/>
                    <a:pt x="8418822" y="3074951"/>
                  </a:cubicBezTo>
                  <a:lnTo>
                    <a:pt x="8418822" y="2730004"/>
                  </a:lnTo>
                  <a:cubicBezTo>
                    <a:pt x="8418822" y="2719336"/>
                    <a:pt x="8410173" y="2710687"/>
                    <a:pt x="8399505" y="2710687"/>
                  </a:cubicBezTo>
                  <a:close/>
                  <a:moveTo>
                    <a:pt x="7370704" y="2710687"/>
                  </a:moveTo>
                  <a:cubicBezTo>
                    <a:pt x="7360036" y="2710687"/>
                    <a:pt x="7351387" y="2719336"/>
                    <a:pt x="7351387" y="2730004"/>
                  </a:cubicBezTo>
                  <a:lnTo>
                    <a:pt x="7351387" y="3074951"/>
                  </a:lnTo>
                  <a:cubicBezTo>
                    <a:pt x="7351387" y="3085619"/>
                    <a:pt x="7360036" y="3094268"/>
                    <a:pt x="7370704" y="3094268"/>
                  </a:cubicBezTo>
                  <a:lnTo>
                    <a:pt x="7828640" y="3094268"/>
                  </a:lnTo>
                  <a:cubicBezTo>
                    <a:pt x="7839308" y="3094268"/>
                    <a:pt x="7847957" y="3085619"/>
                    <a:pt x="7847957" y="3074951"/>
                  </a:cubicBezTo>
                  <a:lnTo>
                    <a:pt x="7847957" y="2730004"/>
                  </a:lnTo>
                  <a:cubicBezTo>
                    <a:pt x="7847957" y="2719336"/>
                    <a:pt x="7839308" y="2710687"/>
                    <a:pt x="7828640" y="2710687"/>
                  </a:cubicBezTo>
                  <a:close/>
                  <a:moveTo>
                    <a:pt x="6799839" y="2710687"/>
                  </a:moveTo>
                  <a:cubicBezTo>
                    <a:pt x="6789171" y="2710687"/>
                    <a:pt x="6780522" y="2719336"/>
                    <a:pt x="6780522" y="2730004"/>
                  </a:cubicBezTo>
                  <a:lnTo>
                    <a:pt x="6780522" y="3074951"/>
                  </a:lnTo>
                  <a:cubicBezTo>
                    <a:pt x="6780522" y="3085619"/>
                    <a:pt x="6789171" y="3094268"/>
                    <a:pt x="6799839" y="3094268"/>
                  </a:cubicBezTo>
                  <a:lnTo>
                    <a:pt x="7257775" y="3094268"/>
                  </a:lnTo>
                  <a:cubicBezTo>
                    <a:pt x="7268443" y="3094268"/>
                    <a:pt x="7277092" y="3085619"/>
                    <a:pt x="7277092" y="3074951"/>
                  </a:cubicBezTo>
                  <a:lnTo>
                    <a:pt x="7277092" y="2730004"/>
                  </a:lnTo>
                  <a:cubicBezTo>
                    <a:pt x="7277092" y="2719336"/>
                    <a:pt x="7268443" y="2710687"/>
                    <a:pt x="7257775" y="2710687"/>
                  </a:cubicBezTo>
                  <a:close/>
                  <a:moveTo>
                    <a:pt x="6228974" y="2710687"/>
                  </a:moveTo>
                  <a:cubicBezTo>
                    <a:pt x="6218306" y="2710687"/>
                    <a:pt x="6209657" y="2719336"/>
                    <a:pt x="6209657" y="2730004"/>
                  </a:cubicBezTo>
                  <a:lnTo>
                    <a:pt x="6209657" y="3074951"/>
                  </a:lnTo>
                  <a:cubicBezTo>
                    <a:pt x="6209657" y="3085619"/>
                    <a:pt x="6218306" y="3094268"/>
                    <a:pt x="6228974" y="3094268"/>
                  </a:cubicBezTo>
                  <a:lnTo>
                    <a:pt x="6686910" y="3094268"/>
                  </a:lnTo>
                  <a:cubicBezTo>
                    <a:pt x="6697578" y="3094268"/>
                    <a:pt x="6706227" y="3085619"/>
                    <a:pt x="6706227" y="3074951"/>
                  </a:cubicBezTo>
                  <a:lnTo>
                    <a:pt x="6706227" y="2730004"/>
                  </a:lnTo>
                  <a:cubicBezTo>
                    <a:pt x="6706227" y="2719336"/>
                    <a:pt x="6697578" y="2710687"/>
                    <a:pt x="6686910" y="2710687"/>
                  </a:cubicBezTo>
                  <a:close/>
                  <a:moveTo>
                    <a:pt x="5658110" y="2710687"/>
                  </a:moveTo>
                  <a:cubicBezTo>
                    <a:pt x="5647442" y="2710687"/>
                    <a:pt x="5638793" y="2719336"/>
                    <a:pt x="5638793" y="2730004"/>
                  </a:cubicBezTo>
                  <a:lnTo>
                    <a:pt x="5638793" y="3074951"/>
                  </a:lnTo>
                  <a:cubicBezTo>
                    <a:pt x="5638793" y="3085619"/>
                    <a:pt x="5647442" y="3094268"/>
                    <a:pt x="5658110" y="3094268"/>
                  </a:cubicBezTo>
                  <a:lnTo>
                    <a:pt x="6116045" y="3094268"/>
                  </a:lnTo>
                  <a:cubicBezTo>
                    <a:pt x="6126714" y="3094268"/>
                    <a:pt x="6135362" y="3085619"/>
                    <a:pt x="6135362" y="3074951"/>
                  </a:cubicBezTo>
                  <a:lnTo>
                    <a:pt x="6135362" y="2730004"/>
                  </a:lnTo>
                  <a:cubicBezTo>
                    <a:pt x="6135362" y="2719336"/>
                    <a:pt x="6126714" y="2710687"/>
                    <a:pt x="6116045" y="2710687"/>
                  </a:cubicBezTo>
                  <a:close/>
                  <a:moveTo>
                    <a:pt x="5087245" y="2710687"/>
                  </a:moveTo>
                  <a:cubicBezTo>
                    <a:pt x="5076578" y="2710687"/>
                    <a:pt x="5067929" y="2719336"/>
                    <a:pt x="5067929" y="2730004"/>
                  </a:cubicBezTo>
                  <a:lnTo>
                    <a:pt x="5067929" y="3074951"/>
                  </a:lnTo>
                  <a:cubicBezTo>
                    <a:pt x="5067929" y="3085619"/>
                    <a:pt x="5076578" y="3094268"/>
                    <a:pt x="5087245" y="3094268"/>
                  </a:cubicBezTo>
                  <a:lnTo>
                    <a:pt x="5545181" y="3094268"/>
                  </a:lnTo>
                  <a:cubicBezTo>
                    <a:pt x="5555849" y="3094268"/>
                    <a:pt x="5564497" y="3085619"/>
                    <a:pt x="5564497" y="3074951"/>
                  </a:cubicBezTo>
                  <a:lnTo>
                    <a:pt x="5564497" y="2730004"/>
                  </a:lnTo>
                  <a:cubicBezTo>
                    <a:pt x="5564497" y="2719336"/>
                    <a:pt x="5555849" y="2710687"/>
                    <a:pt x="5545181" y="2710687"/>
                  </a:cubicBezTo>
                  <a:close/>
                  <a:moveTo>
                    <a:pt x="4516380" y="2710687"/>
                  </a:moveTo>
                  <a:cubicBezTo>
                    <a:pt x="4505712" y="2710687"/>
                    <a:pt x="4497062" y="2719336"/>
                    <a:pt x="4497062" y="2730004"/>
                  </a:cubicBezTo>
                  <a:lnTo>
                    <a:pt x="4497062" y="3074951"/>
                  </a:lnTo>
                  <a:cubicBezTo>
                    <a:pt x="4497062" y="3085619"/>
                    <a:pt x="4505712" y="3094268"/>
                    <a:pt x="4516380" y="3094268"/>
                  </a:cubicBezTo>
                  <a:lnTo>
                    <a:pt x="4974315" y="3094268"/>
                  </a:lnTo>
                  <a:cubicBezTo>
                    <a:pt x="4984984" y="3094268"/>
                    <a:pt x="4993634" y="3085619"/>
                    <a:pt x="4993634" y="3074951"/>
                  </a:cubicBezTo>
                  <a:lnTo>
                    <a:pt x="4993634" y="2730004"/>
                  </a:lnTo>
                  <a:cubicBezTo>
                    <a:pt x="4993634" y="2719336"/>
                    <a:pt x="4984984" y="2710687"/>
                    <a:pt x="4974315" y="2710687"/>
                  </a:cubicBezTo>
                  <a:close/>
                  <a:moveTo>
                    <a:pt x="3945516" y="2710687"/>
                  </a:moveTo>
                  <a:cubicBezTo>
                    <a:pt x="3934848" y="2710687"/>
                    <a:pt x="3926199" y="2719336"/>
                    <a:pt x="3926199" y="2730004"/>
                  </a:cubicBezTo>
                  <a:lnTo>
                    <a:pt x="3926199" y="3074951"/>
                  </a:lnTo>
                  <a:cubicBezTo>
                    <a:pt x="3926199" y="3085619"/>
                    <a:pt x="3934848" y="3094268"/>
                    <a:pt x="3945516" y="3094268"/>
                  </a:cubicBezTo>
                  <a:lnTo>
                    <a:pt x="4403451" y="3094268"/>
                  </a:lnTo>
                  <a:cubicBezTo>
                    <a:pt x="4414119" y="3094268"/>
                    <a:pt x="4422768" y="3085619"/>
                    <a:pt x="4422768" y="3074951"/>
                  </a:cubicBezTo>
                  <a:lnTo>
                    <a:pt x="4422768" y="2730004"/>
                  </a:lnTo>
                  <a:cubicBezTo>
                    <a:pt x="4422768" y="2719336"/>
                    <a:pt x="4414119" y="2710687"/>
                    <a:pt x="4403451" y="2710687"/>
                  </a:cubicBezTo>
                  <a:close/>
                  <a:moveTo>
                    <a:pt x="3374650" y="2710687"/>
                  </a:moveTo>
                  <a:cubicBezTo>
                    <a:pt x="3363983" y="2710687"/>
                    <a:pt x="3355333" y="2719336"/>
                    <a:pt x="3355333" y="2730004"/>
                  </a:cubicBezTo>
                  <a:lnTo>
                    <a:pt x="3355333" y="3074951"/>
                  </a:lnTo>
                  <a:cubicBezTo>
                    <a:pt x="3355333" y="3085619"/>
                    <a:pt x="3363983" y="3094268"/>
                    <a:pt x="3374650" y="3094268"/>
                  </a:cubicBezTo>
                  <a:lnTo>
                    <a:pt x="3832586" y="3094268"/>
                  </a:lnTo>
                  <a:cubicBezTo>
                    <a:pt x="3843254" y="3094268"/>
                    <a:pt x="3851903" y="3085619"/>
                    <a:pt x="3851903" y="3074951"/>
                  </a:cubicBezTo>
                  <a:lnTo>
                    <a:pt x="3851903" y="2730004"/>
                  </a:lnTo>
                  <a:cubicBezTo>
                    <a:pt x="3851903" y="2719336"/>
                    <a:pt x="3843254" y="2710687"/>
                    <a:pt x="3832586" y="2710687"/>
                  </a:cubicBezTo>
                  <a:close/>
                  <a:moveTo>
                    <a:pt x="2803786" y="2710687"/>
                  </a:moveTo>
                  <a:cubicBezTo>
                    <a:pt x="2793117" y="2710687"/>
                    <a:pt x="2784468" y="2719336"/>
                    <a:pt x="2784468" y="2730004"/>
                  </a:cubicBezTo>
                  <a:lnTo>
                    <a:pt x="2784468" y="3074951"/>
                  </a:lnTo>
                  <a:cubicBezTo>
                    <a:pt x="2784468" y="3085619"/>
                    <a:pt x="2793117" y="3094268"/>
                    <a:pt x="2803786" y="3094268"/>
                  </a:cubicBezTo>
                  <a:lnTo>
                    <a:pt x="3261722" y="3094268"/>
                  </a:lnTo>
                  <a:cubicBezTo>
                    <a:pt x="3272389" y="3094268"/>
                    <a:pt x="3281039" y="3085619"/>
                    <a:pt x="3281039" y="3074951"/>
                  </a:cubicBezTo>
                  <a:lnTo>
                    <a:pt x="3281039" y="2730004"/>
                  </a:lnTo>
                  <a:cubicBezTo>
                    <a:pt x="3281039" y="2719336"/>
                    <a:pt x="3272389" y="2710687"/>
                    <a:pt x="3261722" y="2710687"/>
                  </a:cubicBezTo>
                  <a:close/>
                  <a:moveTo>
                    <a:pt x="2232920" y="2710687"/>
                  </a:moveTo>
                  <a:cubicBezTo>
                    <a:pt x="2222253" y="2710687"/>
                    <a:pt x="2213603" y="2719336"/>
                    <a:pt x="2213603" y="2730004"/>
                  </a:cubicBezTo>
                  <a:lnTo>
                    <a:pt x="2213603" y="3074951"/>
                  </a:lnTo>
                  <a:cubicBezTo>
                    <a:pt x="2213603" y="3085619"/>
                    <a:pt x="2222253" y="3094268"/>
                    <a:pt x="2232920" y="3094268"/>
                  </a:cubicBezTo>
                  <a:lnTo>
                    <a:pt x="2690856" y="3094268"/>
                  </a:lnTo>
                  <a:cubicBezTo>
                    <a:pt x="2701524" y="3094268"/>
                    <a:pt x="2710173" y="3085619"/>
                    <a:pt x="2710173" y="3074951"/>
                  </a:cubicBezTo>
                  <a:lnTo>
                    <a:pt x="2710173" y="2730004"/>
                  </a:lnTo>
                  <a:cubicBezTo>
                    <a:pt x="2710173" y="2719336"/>
                    <a:pt x="2701524" y="2710687"/>
                    <a:pt x="2690856" y="2710687"/>
                  </a:cubicBezTo>
                  <a:close/>
                  <a:moveTo>
                    <a:pt x="1662055" y="2710687"/>
                  </a:moveTo>
                  <a:cubicBezTo>
                    <a:pt x="1651387" y="2710687"/>
                    <a:pt x="1642738" y="2719336"/>
                    <a:pt x="1642738" y="2730004"/>
                  </a:cubicBezTo>
                  <a:lnTo>
                    <a:pt x="1642738" y="3074951"/>
                  </a:lnTo>
                  <a:cubicBezTo>
                    <a:pt x="1642738" y="3085619"/>
                    <a:pt x="1651387" y="3094268"/>
                    <a:pt x="1662055" y="3094268"/>
                  </a:cubicBezTo>
                  <a:lnTo>
                    <a:pt x="2119991" y="3094268"/>
                  </a:lnTo>
                  <a:cubicBezTo>
                    <a:pt x="2130659" y="3094268"/>
                    <a:pt x="2139308" y="3085619"/>
                    <a:pt x="2139308" y="3074951"/>
                  </a:cubicBezTo>
                  <a:lnTo>
                    <a:pt x="2139308" y="2730004"/>
                  </a:lnTo>
                  <a:cubicBezTo>
                    <a:pt x="2139308" y="2719336"/>
                    <a:pt x="2130659" y="2710687"/>
                    <a:pt x="2119991" y="2710687"/>
                  </a:cubicBezTo>
                  <a:close/>
                  <a:moveTo>
                    <a:pt x="1091190" y="2710687"/>
                  </a:moveTo>
                  <a:cubicBezTo>
                    <a:pt x="1080522" y="2710687"/>
                    <a:pt x="1071873" y="2719336"/>
                    <a:pt x="1071873" y="2730004"/>
                  </a:cubicBezTo>
                  <a:lnTo>
                    <a:pt x="1071873" y="3074951"/>
                  </a:lnTo>
                  <a:cubicBezTo>
                    <a:pt x="1071873" y="3085619"/>
                    <a:pt x="1080522" y="3094268"/>
                    <a:pt x="1091190" y="3094268"/>
                  </a:cubicBezTo>
                  <a:lnTo>
                    <a:pt x="1549126" y="3094268"/>
                  </a:lnTo>
                  <a:cubicBezTo>
                    <a:pt x="1559794" y="3094268"/>
                    <a:pt x="1568443" y="3085619"/>
                    <a:pt x="1568443" y="3074951"/>
                  </a:cubicBezTo>
                  <a:lnTo>
                    <a:pt x="1568443" y="2730004"/>
                  </a:lnTo>
                  <a:cubicBezTo>
                    <a:pt x="1568443" y="2719336"/>
                    <a:pt x="1559794" y="2710687"/>
                    <a:pt x="1549126" y="2710687"/>
                  </a:cubicBezTo>
                  <a:close/>
                  <a:moveTo>
                    <a:pt x="520325" y="2710687"/>
                  </a:moveTo>
                  <a:cubicBezTo>
                    <a:pt x="509657" y="2710687"/>
                    <a:pt x="501008" y="2719336"/>
                    <a:pt x="501008" y="2730004"/>
                  </a:cubicBezTo>
                  <a:lnTo>
                    <a:pt x="501008" y="3074951"/>
                  </a:lnTo>
                  <a:cubicBezTo>
                    <a:pt x="501008" y="3085619"/>
                    <a:pt x="509657" y="3094268"/>
                    <a:pt x="520325" y="3094268"/>
                  </a:cubicBezTo>
                  <a:lnTo>
                    <a:pt x="978261" y="3094268"/>
                  </a:lnTo>
                  <a:cubicBezTo>
                    <a:pt x="988929" y="3094268"/>
                    <a:pt x="997578" y="3085619"/>
                    <a:pt x="997578" y="3074951"/>
                  </a:cubicBezTo>
                  <a:lnTo>
                    <a:pt x="997578" y="2730004"/>
                  </a:lnTo>
                  <a:cubicBezTo>
                    <a:pt x="997578" y="2719336"/>
                    <a:pt x="988929" y="2710687"/>
                    <a:pt x="978261" y="2710687"/>
                  </a:cubicBezTo>
                  <a:close/>
                  <a:moveTo>
                    <a:pt x="11366759" y="60135"/>
                  </a:moveTo>
                  <a:cubicBezTo>
                    <a:pt x="11356091" y="60135"/>
                    <a:pt x="11347442" y="68784"/>
                    <a:pt x="11347442" y="79452"/>
                  </a:cubicBezTo>
                  <a:lnTo>
                    <a:pt x="11347442" y="424399"/>
                  </a:lnTo>
                  <a:cubicBezTo>
                    <a:pt x="11347442" y="435067"/>
                    <a:pt x="11356091" y="443716"/>
                    <a:pt x="11366759" y="443716"/>
                  </a:cubicBezTo>
                  <a:lnTo>
                    <a:pt x="11824695" y="443716"/>
                  </a:lnTo>
                  <a:cubicBezTo>
                    <a:pt x="11835363" y="443716"/>
                    <a:pt x="11844012" y="435067"/>
                    <a:pt x="11844012" y="424399"/>
                  </a:cubicBezTo>
                  <a:lnTo>
                    <a:pt x="11844012" y="79452"/>
                  </a:lnTo>
                  <a:cubicBezTo>
                    <a:pt x="11844012" y="68784"/>
                    <a:pt x="11835363" y="60135"/>
                    <a:pt x="11824695" y="60135"/>
                  </a:cubicBezTo>
                  <a:close/>
                  <a:moveTo>
                    <a:pt x="10795894" y="60135"/>
                  </a:moveTo>
                  <a:cubicBezTo>
                    <a:pt x="10785226" y="60135"/>
                    <a:pt x="10776577" y="68784"/>
                    <a:pt x="10776577" y="79452"/>
                  </a:cubicBezTo>
                  <a:lnTo>
                    <a:pt x="10776577" y="424399"/>
                  </a:lnTo>
                  <a:cubicBezTo>
                    <a:pt x="10776577" y="435067"/>
                    <a:pt x="10785226" y="443716"/>
                    <a:pt x="10795894" y="443716"/>
                  </a:cubicBezTo>
                  <a:lnTo>
                    <a:pt x="11253830" y="443716"/>
                  </a:lnTo>
                  <a:cubicBezTo>
                    <a:pt x="11264498" y="443716"/>
                    <a:pt x="11273147" y="435067"/>
                    <a:pt x="11273147" y="424399"/>
                  </a:cubicBezTo>
                  <a:lnTo>
                    <a:pt x="11273147" y="79452"/>
                  </a:lnTo>
                  <a:cubicBezTo>
                    <a:pt x="11273147" y="68784"/>
                    <a:pt x="11264498" y="60135"/>
                    <a:pt x="11253830" y="60135"/>
                  </a:cubicBezTo>
                  <a:close/>
                  <a:moveTo>
                    <a:pt x="10225029" y="60135"/>
                  </a:moveTo>
                  <a:cubicBezTo>
                    <a:pt x="10214361" y="60135"/>
                    <a:pt x="10205712" y="68784"/>
                    <a:pt x="10205712" y="79452"/>
                  </a:cubicBezTo>
                  <a:lnTo>
                    <a:pt x="10205712" y="424399"/>
                  </a:lnTo>
                  <a:cubicBezTo>
                    <a:pt x="10205712" y="435067"/>
                    <a:pt x="10214361" y="443716"/>
                    <a:pt x="10225029" y="443716"/>
                  </a:cubicBezTo>
                  <a:lnTo>
                    <a:pt x="10682965" y="443716"/>
                  </a:lnTo>
                  <a:cubicBezTo>
                    <a:pt x="10693633" y="443716"/>
                    <a:pt x="10702282" y="435067"/>
                    <a:pt x="10702282" y="424399"/>
                  </a:cubicBezTo>
                  <a:lnTo>
                    <a:pt x="10702282" y="79452"/>
                  </a:lnTo>
                  <a:cubicBezTo>
                    <a:pt x="10702282" y="68784"/>
                    <a:pt x="10693633" y="60135"/>
                    <a:pt x="10682965" y="60135"/>
                  </a:cubicBezTo>
                  <a:close/>
                  <a:moveTo>
                    <a:pt x="9654164" y="60135"/>
                  </a:moveTo>
                  <a:cubicBezTo>
                    <a:pt x="9643496" y="60135"/>
                    <a:pt x="9634847" y="68784"/>
                    <a:pt x="9634847" y="79452"/>
                  </a:cubicBezTo>
                  <a:lnTo>
                    <a:pt x="9634847" y="424399"/>
                  </a:lnTo>
                  <a:cubicBezTo>
                    <a:pt x="9634847" y="435067"/>
                    <a:pt x="9643496" y="443716"/>
                    <a:pt x="9654164" y="443716"/>
                  </a:cubicBezTo>
                  <a:lnTo>
                    <a:pt x="10112100" y="443716"/>
                  </a:lnTo>
                  <a:cubicBezTo>
                    <a:pt x="10122768" y="443716"/>
                    <a:pt x="10131417" y="435067"/>
                    <a:pt x="10131417" y="424399"/>
                  </a:cubicBezTo>
                  <a:lnTo>
                    <a:pt x="10131417" y="79452"/>
                  </a:lnTo>
                  <a:cubicBezTo>
                    <a:pt x="10131417" y="68784"/>
                    <a:pt x="10122768" y="60135"/>
                    <a:pt x="10112100" y="60135"/>
                  </a:cubicBezTo>
                  <a:close/>
                  <a:moveTo>
                    <a:pt x="9083299" y="60135"/>
                  </a:moveTo>
                  <a:cubicBezTo>
                    <a:pt x="9072631" y="60135"/>
                    <a:pt x="9063982" y="68784"/>
                    <a:pt x="9063982" y="79452"/>
                  </a:cubicBezTo>
                  <a:lnTo>
                    <a:pt x="9063982" y="424399"/>
                  </a:lnTo>
                  <a:cubicBezTo>
                    <a:pt x="9063982" y="435067"/>
                    <a:pt x="9072631" y="443716"/>
                    <a:pt x="9083299" y="443716"/>
                  </a:cubicBezTo>
                  <a:lnTo>
                    <a:pt x="9541235" y="443716"/>
                  </a:lnTo>
                  <a:cubicBezTo>
                    <a:pt x="9551903" y="443716"/>
                    <a:pt x="9560552" y="435067"/>
                    <a:pt x="9560552" y="424399"/>
                  </a:cubicBezTo>
                  <a:lnTo>
                    <a:pt x="9560552" y="79452"/>
                  </a:lnTo>
                  <a:cubicBezTo>
                    <a:pt x="9560552" y="68784"/>
                    <a:pt x="9551903" y="60135"/>
                    <a:pt x="9541235" y="60135"/>
                  </a:cubicBezTo>
                  <a:close/>
                  <a:moveTo>
                    <a:pt x="8512434" y="60135"/>
                  </a:moveTo>
                  <a:cubicBezTo>
                    <a:pt x="8501766" y="60135"/>
                    <a:pt x="8493117" y="68784"/>
                    <a:pt x="8493117" y="79452"/>
                  </a:cubicBezTo>
                  <a:lnTo>
                    <a:pt x="8493117" y="424399"/>
                  </a:lnTo>
                  <a:cubicBezTo>
                    <a:pt x="8493117" y="435067"/>
                    <a:pt x="8501766" y="443716"/>
                    <a:pt x="8512434" y="443716"/>
                  </a:cubicBezTo>
                  <a:lnTo>
                    <a:pt x="8970370" y="443716"/>
                  </a:lnTo>
                  <a:cubicBezTo>
                    <a:pt x="8981038" y="443716"/>
                    <a:pt x="8989687" y="435067"/>
                    <a:pt x="8989687" y="424399"/>
                  </a:cubicBezTo>
                  <a:lnTo>
                    <a:pt x="8989687" y="79452"/>
                  </a:lnTo>
                  <a:cubicBezTo>
                    <a:pt x="8989687" y="68784"/>
                    <a:pt x="8981038" y="60135"/>
                    <a:pt x="8970370" y="60135"/>
                  </a:cubicBezTo>
                  <a:close/>
                  <a:moveTo>
                    <a:pt x="7941569" y="60135"/>
                  </a:moveTo>
                  <a:cubicBezTo>
                    <a:pt x="7930901" y="60135"/>
                    <a:pt x="7922252" y="68784"/>
                    <a:pt x="7922252" y="79452"/>
                  </a:cubicBezTo>
                  <a:lnTo>
                    <a:pt x="7922252" y="424399"/>
                  </a:lnTo>
                  <a:cubicBezTo>
                    <a:pt x="7922252" y="435067"/>
                    <a:pt x="7930901" y="443716"/>
                    <a:pt x="7941569" y="443716"/>
                  </a:cubicBezTo>
                  <a:lnTo>
                    <a:pt x="8399505" y="443716"/>
                  </a:lnTo>
                  <a:cubicBezTo>
                    <a:pt x="8410173" y="443716"/>
                    <a:pt x="8418822" y="435067"/>
                    <a:pt x="8418822" y="424399"/>
                  </a:cubicBezTo>
                  <a:lnTo>
                    <a:pt x="8418822" y="79452"/>
                  </a:lnTo>
                  <a:cubicBezTo>
                    <a:pt x="8418822" y="68784"/>
                    <a:pt x="8410173" y="60135"/>
                    <a:pt x="8399505" y="60135"/>
                  </a:cubicBezTo>
                  <a:close/>
                  <a:moveTo>
                    <a:pt x="7370704" y="60135"/>
                  </a:moveTo>
                  <a:cubicBezTo>
                    <a:pt x="7360036" y="60135"/>
                    <a:pt x="7351387" y="68784"/>
                    <a:pt x="7351387" y="79452"/>
                  </a:cubicBezTo>
                  <a:lnTo>
                    <a:pt x="7351387" y="424399"/>
                  </a:lnTo>
                  <a:cubicBezTo>
                    <a:pt x="7351387" y="435067"/>
                    <a:pt x="7360036" y="443716"/>
                    <a:pt x="7370704" y="443716"/>
                  </a:cubicBezTo>
                  <a:lnTo>
                    <a:pt x="7828640" y="443716"/>
                  </a:lnTo>
                  <a:cubicBezTo>
                    <a:pt x="7839308" y="443716"/>
                    <a:pt x="7847957" y="435067"/>
                    <a:pt x="7847957" y="424399"/>
                  </a:cubicBezTo>
                  <a:lnTo>
                    <a:pt x="7847957" y="79452"/>
                  </a:lnTo>
                  <a:cubicBezTo>
                    <a:pt x="7847957" y="68784"/>
                    <a:pt x="7839308" y="60135"/>
                    <a:pt x="7828640" y="60135"/>
                  </a:cubicBezTo>
                  <a:close/>
                  <a:moveTo>
                    <a:pt x="6799839" y="60135"/>
                  </a:moveTo>
                  <a:cubicBezTo>
                    <a:pt x="6789171" y="60135"/>
                    <a:pt x="6780522" y="68784"/>
                    <a:pt x="6780522" y="79452"/>
                  </a:cubicBezTo>
                  <a:lnTo>
                    <a:pt x="6780522" y="424399"/>
                  </a:lnTo>
                  <a:cubicBezTo>
                    <a:pt x="6780522" y="435067"/>
                    <a:pt x="6789171" y="443716"/>
                    <a:pt x="6799839" y="443716"/>
                  </a:cubicBezTo>
                  <a:lnTo>
                    <a:pt x="7257775" y="443716"/>
                  </a:lnTo>
                  <a:cubicBezTo>
                    <a:pt x="7268443" y="443716"/>
                    <a:pt x="7277092" y="435067"/>
                    <a:pt x="7277092" y="424399"/>
                  </a:cubicBezTo>
                  <a:lnTo>
                    <a:pt x="7277092" y="79452"/>
                  </a:lnTo>
                  <a:cubicBezTo>
                    <a:pt x="7277092" y="68784"/>
                    <a:pt x="7268443" y="60135"/>
                    <a:pt x="7257775" y="60135"/>
                  </a:cubicBezTo>
                  <a:close/>
                  <a:moveTo>
                    <a:pt x="6228974" y="60135"/>
                  </a:moveTo>
                  <a:cubicBezTo>
                    <a:pt x="6218306" y="60135"/>
                    <a:pt x="6209657" y="68784"/>
                    <a:pt x="6209657" y="79452"/>
                  </a:cubicBezTo>
                  <a:lnTo>
                    <a:pt x="6209657" y="424399"/>
                  </a:lnTo>
                  <a:cubicBezTo>
                    <a:pt x="6209657" y="435067"/>
                    <a:pt x="6218306" y="443716"/>
                    <a:pt x="6228974" y="443716"/>
                  </a:cubicBezTo>
                  <a:lnTo>
                    <a:pt x="6686910" y="443716"/>
                  </a:lnTo>
                  <a:cubicBezTo>
                    <a:pt x="6697578" y="443716"/>
                    <a:pt x="6706227" y="435067"/>
                    <a:pt x="6706227" y="424399"/>
                  </a:cubicBezTo>
                  <a:lnTo>
                    <a:pt x="6706227" y="79452"/>
                  </a:lnTo>
                  <a:cubicBezTo>
                    <a:pt x="6706227" y="68784"/>
                    <a:pt x="6697578" y="60135"/>
                    <a:pt x="6686910" y="60135"/>
                  </a:cubicBezTo>
                  <a:close/>
                  <a:moveTo>
                    <a:pt x="5658111" y="60135"/>
                  </a:moveTo>
                  <a:cubicBezTo>
                    <a:pt x="5647442" y="60135"/>
                    <a:pt x="5638794" y="68784"/>
                    <a:pt x="5638794" y="79452"/>
                  </a:cubicBezTo>
                  <a:lnTo>
                    <a:pt x="5638794" y="424399"/>
                  </a:lnTo>
                  <a:cubicBezTo>
                    <a:pt x="5638794" y="435067"/>
                    <a:pt x="5647442" y="443716"/>
                    <a:pt x="5658111" y="443716"/>
                  </a:cubicBezTo>
                  <a:lnTo>
                    <a:pt x="6116045" y="443716"/>
                  </a:lnTo>
                  <a:cubicBezTo>
                    <a:pt x="6126714" y="443716"/>
                    <a:pt x="6135362" y="435067"/>
                    <a:pt x="6135362" y="424399"/>
                  </a:cubicBezTo>
                  <a:lnTo>
                    <a:pt x="6135362" y="79452"/>
                  </a:lnTo>
                  <a:cubicBezTo>
                    <a:pt x="6135362" y="68784"/>
                    <a:pt x="6126714" y="60135"/>
                    <a:pt x="6116045" y="60135"/>
                  </a:cubicBezTo>
                  <a:close/>
                  <a:moveTo>
                    <a:pt x="5087250" y="60135"/>
                  </a:moveTo>
                  <a:cubicBezTo>
                    <a:pt x="5076580" y="60135"/>
                    <a:pt x="5067931" y="68784"/>
                    <a:pt x="5067931" y="79452"/>
                  </a:cubicBezTo>
                  <a:lnTo>
                    <a:pt x="5067931" y="424399"/>
                  </a:lnTo>
                  <a:cubicBezTo>
                    <a:pt x="5067931" y="435067"/>
                    <a:pt x="5076580" y="443716"/>
                    <a:pt x="5087250" y="443716"/>
                  </a:cubicBezTo>
                  <a:lnTo>
                    <a:pt x="5545182" y="443716"/>
                  </a:lnTo>
                  <a:cubicBezTo>
                    <a:pt x="5555851" y="443716"/>
                    <a:pt x="5564498" y="435067"/>
                    <a:pt x="5564498" y="424399"/>
                  </a:cubicBezTo>
                  <a:lnTo>
                    <a:pt x="5564498" y="79452"/>
                  </a:lnTo>
                  <a:cubicBezTo>
                    <a:pt x="5564498" y="68784"/>
                    <a:pt x="5555851" y="60135"/>
                    <a:pt x="5545182" y="60135"/>
                  </a:cubicBezTo>
                  <a:close/>
                  <a:moveTo>
                    <a:pt x="4516381" y="60135"/>
                  </a:moveTo>
                  <a:cubicBezTo>
                    <a:pt x="4505714" y="60135"/>
                    <a:pt x="4497064" y="68784"/>
                    <a:pt x="4497064" y="79452"/>
                  </a:cubicBezTo>
                  <a:lnTo>
                    <a:pt x="4497064" y="424399"/>
                  </a:lnTo>
                  <a:cubicBezTo>
                    <a:pt x="4497064" y="435067"/>
                    <a:pt x="4505714" y="443716"/>
                    <a:pt x="4516381" y="443716"/>
                  </a:cubicBezTo>
                  <a:lnTo>
                    <a:pt x="4974317" y="443716"/>
                  </a:lnTo>
                  <a:cubicBezTo>
                    <a:pt x="4984986" y="443716"/>
                    <a:pt x="4993636" y="435067"/>
                    <a:pt x="4993636" y="424399"/>
                  </a:cubicBezTo>
                  <a:lnTo>
                    <a:pt x="4993636" y="79452"/>
                  </a:lnTo>
                  <a:cubicBezTo>
                    <a:pt x="4993636" y="68784"/>
                    <a:pt x="4984986" y="60135"/>
                    <a:pt x="4974317" y="60135"/>
                  </a:cubicBezTo>
                  <a:close/>
                  <a:moveTo>
                    <a:pt x="3945520" y="60135"/>
                  </a:moveTo>
                  <a:cubicBezTo>
                    <a:pt x="3934852" y="60135"/>
                    <a:pt x="3926203" y="68784"/>
                    <a:pt x="3926203" y="79452"/>
                  </a:cubicBezTo>
                  <a:lnTo>
                    <a:pt x="3926203" y="424399"/>
                  </a:lnTo>
                  <a:cubicBezTo>
                    <a:pt x="3926203" y="435067"/>
                    <a:pt x="3934852" y="443716"/>
                    <a:pt x="3945520" y="443716"/>
                  </a:cubicBezTo>
                  <a:lnTo>
                    <a:pt x="4403452" y="443716"/>
                  </a:lnTo>
                  <a:cubicBezTo>
                    <a:pt x="4414120" y="443716"/>
                    <a:pt x="4422770" y="435067"/>
                    <a:pt x="4422770" y="424399"/>
                  </a:cubicBezTo>
                  <a:lnTo>
                    <a:pt x="4422770" y="79452"/>
                  </a:lnTo>
                  <a:cubicBezTo>
                    <a:pt x="4422770" y="68784"/>
                    <a:pt x="4414120" y="60135"/>
                    <a:pt x="4403452" y="60135"/>
                  </a:cubicBezTo>
                  <a:close/>
                  <a:moveTo>
                    <a:pt x="3374655" y="60135"/>
                  </a:moveTo>
                  <a:cubicBezTo>
                    <a:pt x="3363987" y="60135"/>
                    <a:pt x="3355338" y="68784"/>
                    <a:pt x="3355338" y="79452"/>
                  </a:cubicBezTo>
                  <a:lnTo>
                    <a:pt x="3355338" y="424399"/>
                  </a:lnTo>
                  <a:cubicBezTo>
                    <a:pt x="3355338" y="435067"/>
                    <a:pt x="3363987" y="443716"/>
                    <a:pt x="3374655" y="443716"/>
                  </a:cubicBezTo>
                  <a:lnTo>
                    <a:pt x="3832590" y="443716"/>
                  </a:lnTo>
                  <a:cubicBezTo>
                    <a:pt x="3843258" y="443716"/>
                    <a:pt x="3851907" y="435067"/>
                    <a:pt x="3851907" y="424399"/>
                  </a:cubicBezTo>
                  <a:lnTo>
                    <a:pt x="3851907" y="79452"/>
                  </a:lnTo>
                  <a:cubicBezTo>
                    <a:pt x="3851907" y="68784"/>
                    <a:pt x="3843258" y="60135"/>
                    <a:pt x="3832590" y="60135"/>
                  </a:cubicBezTo>
                  <a:close/>
                  <a:moveTo>
                    <a:pt x="2803790" y="60135"/>
                  </a:moveTo>
                  <a:cubicBezTo>
                    <a:pt x="2793122" y="60135"/>
                    <a:pt x="2784473" y="68784"/>
                    <a:pt x="2784473" y="79452"/>
                  </a:cubicBezTo>
                  <a:lnTo>
                    <a:pt x="2784473" y="424399"/>
                  </a:lnTo>
                  <a:cubicBezTo>
                    <a:pt x="2784473" y="435067"/>
                    <a:pt x="2793122" y="443716"/>
                    <a:pt x="2803790" y="443716"/>
                  </a:cubicBezTo>
                  <a:lnTo>
                    <a:pt x="3261726" y="443716"/>
                  </a:lnTo>
                  <a:cubicBezTo>
                    <a:pt x="3272394" y="443716"/>
                    <a:pt x="3281043" y="435067"/>
                    <a:pt x="3281043" y="424399"/>
                  </a:cubicBezTo>
                  <a:lnTo>
                    <a:pt x="3281043" y="79452"/>
                  </a:lnTo>
                  <a:cubicBezTo>
                    <a:pt x="3281043" y="68784"/>
                    <a:pt x="3272394" y="60135"/>
                    <a:pt x="3261726" y="60135"/>
                  </a:cubicBezTo>
                  <a:close/>
                  <a:moveTo>
                    <a:pt x="2232924" y="60135"/>
                  </a:moveTo>
                  <a:cubicBezTo>
                    <a:pt x="2222257" y="60135"/>
                    <a:pt x="2213608" y="68784"/>
                    <a:pt x="2213608" y="79452"/>
                  </a:cubicBezTo>
                  <a:lnTo>
                    <a:pt x="2213608" y="424399"/>
                  </a:lnTo>
                  <a:cubicBezTo>
                    <a:pt x="2213608" y="435067"/>
                    <a:pt x="2222257" y="443716"/>
                    <a:pt x="2232924" y="443716"/>
                  </a:cubicBezTo>
                  <a:lnTo>
                    <a:pt x="2690861" y="443716"/>
                  </a:lnTo>
                  <a:cubicBezTo>
                    <a:pt x="2701529" y="443716"/>
                    <a:pt x="2710178" y="435067"/>
                    <a:pt x="2710178" y="424399"/>
                  </a:cubicBezTo>
                  <a:lnTo>
                    <a:pt x="2710178" y="79452"/>
                  </a:lnTo>
                  <a:cubicBezTo>
                    <a:pt x="2710178" y="68784"/>
                    <a:pt x="2701529" y="60135"/>
                    <a:pt x="2690861" y="60135"/>
                  </a:cubicBezTo>
                  <a:close/>
                  <a:moveTo>
                    <a:pt x="1662058" y="60135"/>
                  </a:moveTo>
                  <a:cubicBezTo>
                    <a:pt x="1651391" y="60135"/>
                    <a:pt x="1642742" y="68784"/>
                    <a:pt x="1642742" y="79452"/>
                  </a:cubicBezTo>
                  <a:lnTo>
                    <a:pt x="1642742" y="424399"/>
                  </a:lnTo>
                  <a:cubicBezTo>
                    <a:pt x="1642742" y="435067"/>
                    <a:pt x="1651391" y="443716"/>
                    <a:pt x="1662058" y="443716"/>
                  </a:cubicBezTo>
                  <a:lnTo>
                    <a:pt x="2119995" y="443716"/>
                  </a:lnTo>
                  <a:cubicBezTo>
                    <a:pt x="2130664" y="443716"/>
                    <a:pt x="2139313" y="435067"/>
                    <a:pt x="2139313" y="424399"/>
                  </a:cubicBezTo>
                  <a:lnTo>
                    <a:pt x="2139313" y="79452"/>
                  </a:lnTo>
                  <a:cubicBezTo>
                    <a:pt x="2139313" y="68784"/>
                    <a:pt x="2130664" y="60135"/>
                    <a:pt x="2119995" y="60135"/>
                  </a:cubicBezTo>
                  <a:close/>
                  <a:moveTo>
                    <a:pt x="1091193" y="60135"/>
                  </a:moveTo>
                  <a:cubicBezTo>
                    <a:pt x="1080525" y="60135"/>
                    <a:pt x="1071876" y="68784"/>
                    <a:pt x="1071876" y="79452"/>
                  </a:cubicBezTo>
                  <a:lnTo>
                    <a:pt x="1071876" y="424399"/>
                  </a:lnTo>
                  <a:cubicBezTo>
                    <a:pt x="1071876" y="435067"/>
                    <a:pt x="1080525" y="443716"/>
                    <a:pt x="1091193" y="443716"/>
                  </a:cubicBezTo>
                  <a:lnTo>
                    <a:pt x="1549129" y="443716"/>
                  </a:lnTo>
                  <a:cubicBezTo>
                    <a:pt x="1559797" y="443716"/>
                    <a:pt x="1568446" y="435067"/>
                    <a:pt x="1568446" y="424399"/>
                  </a:cubicBezTo>
                  <a:lnTo>
                    <a:pt x="1568446" y="79452"/>
                  </a:lnTo>
                  <a:cubicBezTo>
                    <a:pt x="1568446" y="68784"/>
                    <a:pt x="1559797" y="60135"/>
                    <a:pt x="1549129" y="60135"/>
                  </a:cubicBezTo>
                  <a:close/>
                  <a:moveTo>
                    <a:pt x="520328" y="60135"/>
                  </a:moveTo>
                  <a:cubicBezTo>
                    <a:pt x="509660" y="60135"/>
                    <a:pt x="501011" y="68784"/>
                    <a:pt x="501011" y="79452"/>
                  </a:cubicBezTo>
                  <a:lnTo>
                    <a:pt x="501011" y="424399"/>
                  </a:lnTo>
                  <a:cubicBezTo>
                    <a:pt x="501011" y="435067"/>
                    <a:pt x="509660" y="443716"/>
                    <a:pt x="520328" y="443716"/>
                  </a:cubicBezTo>
                  <a:lnTo>
                    <a:pt x="978264" y="443716"/>
                  </a:lnTo>
                  <a:cubicBezTo>
                    <a:pt x="988932" y="443716"/>
                    <a:pt x="997581" y="435067"/>
                    <a:pt x="997581" y="424399"/>
                  </a:cubicBezTo>
                  <a:lnTo>
                    <a:pt x="997581" y="79452"/>
                  </a:lnTo>
                  <a:cubicBezTo>
                    <a:pt x="997581" y="68784"/>
                    <a:pt x="988932" y="60135"/>
                    <a:pt x="978264" y="60135"/>
                  </a:cubicBezTo>
                  <a:close/>
                  <a:moveTo>
                    <a:pt x="0" y="0"/>
                  </a:moveTo>
                  <a:lnTo>
                    <a:pt x="12191992" y="0"/>
                  </a:lnTo>
                  <a:lnTo>
                    <a:pt x="12191992" y="60135"/>
                  </a:lnTo>
                  <a:lnTo>
                    <a:pt x="11937624" y="60135"/>
                  </a:lnTo>
                  <a:cubicBezTo>
                    <a:pt x="11926956" y="60135"/>
                    <a:pt x="11918307" y="68784"/>
                    <a:pt x="11918307" y="79452"/>
                  </a:cubicBezTo>
                  <a:lnTo>
                    <a:pt x="11918307" y="424399"/>
                  </a:lnTo>
                  <a:cubicBezTo>
                    <a:pt x="11918307" y="435067"/>
                    <a:pt x="11926956" y="443716"/>
                    <a:pt x="11937624" y="443716"/>
                  </a:cubicBezTo>
                  <a:lnTo>
                    <a:pt x="12191992" y="443716"/>
                  </a:lnTo>
                  <a:lnTo>
                    <a:pt x="12191992" y="2710687"/>
                  </a:lnTo>
                  <a:lnTo>
                    <a:pt x="11937624" y="2710687"/>
                  </a:lnTo>
                  <a:cubicBezTo>
                    <a:pt x="11926956" y="2710687"/>
                    <a:pt x="11918307" y="2719336"/>
                    <a:pt x="11918307" y="2730004"/>
                  </a:cubicBezTo>
                  <a:lnTo>
                    <a:pt x="11918307" y="3074951"/>
                  </a:lnTo>
                  <a:cubicBezTo>
                    <a:pt x="11918307" y="3085619"/>
                    <a:pt x="11926956" y="3094268"/>
                    <a:pt x="11937624" y="3094268"/>
                  </a:cubicBezTo>
                  <a:lnTo>
                    <a:pt x="12191992" y="3094268"/>
                  </a:lnTo>
                  <a:lnTo>
                    <a:pt x="12191992" y="3149193"/>
                  </a:lnTo>
                  <a:lnTo>
                    <a:pt x="0" y="3149193"/>
                  </a:lnTo>
                  <a:lnTo>
                    <a:pt x="0" y="3094268"/>
                  </a:lnTo>
                  <a:lnTo>
                    <a:pt x="407395" y="3094268"/>
                  </a:lnTo>
                  <a:cubicBezTo>
                    <a:pt x="418063" y="3094268"/>
                    <a:pt x="426712" y="3085619"/>
                    <a:pt x="426712" y="3074951"/>
                  </a:cubicBezTo>
                  <a:lnTo>
                    <a:pt x="426712" y="2730004"/>
                  </a:lnTo>
                  <a:cubicBezTo>
                    <a:pt x="426712" y="2719336"/>
                    <a:pt x="418063" y="2710687"/>
                    <a:pt x="407395" y="2710687"/>
                  </a:cubicBezTo>
                  <a:lnTo>
                    <a:pt x="0" y="2710687"/>
                  </a:lnTo>
                  <a:lnTo>
                    <a:pt x="0" y="443716"/>
                  </a:lnTo>
                  <a:lnTo>
                    <a:pt x="407399" y="443716"/>
                  </a:lnTo>
                  <a:cubicBezTo>
                    <a:pt x="418067" y="443716"/>
                    <a:pt x="426716" y="435067"/>
                    <a:pt x="426716" y="424399"/>
                  </a:cubicBezTo>
                  <a:lnTo>
                    <a:pt x="426716" y="79452"/>
                  </a:lnTo>
                  <a:cubicBezTo>
                    <a:pt x="426716" y="68784"/>
                    <a:pt x="418067" y="60135"/>
                    <a:pt x="407399" y="60135"/>
                  </a:cubicBezTo>
                  <a:lnTo>
                    <a:pt x="0" y="60135"/>
                  </a:lnTo>
                  <a:close/>
                </a:path>
              </a:pathLst>
            </a:custGeom>
            <a:solidFill>
              <a:srgbClr val="0A6EB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DDA4133-91E7-43E4-9943-A4C539CF8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338" y="4304763"/>
              <a:ext cx="2533823" cy="1957279"/>
            </a:xfrm>
            <a:prstGeom prst="roundRect">
              <a:avLst>
                <a:gd name="adj" fmla="val 5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6EB4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9FC0CD-1A72-4B84-82BA-DFE6E0B65C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12685" y="4304763"/>
              <a:ext cx="2533823" cy="1957279"/>
            </a:xfrm>
            <a:prstGeom prst="roundRect">
              <a:avLst>
                <a:gd name="adj" fmla="val 50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6EB4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A321AE-3035-4F8B-A5B8-1CD30F9705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4944" y="4480559"/>
            <a:ext cx="3517900" cy="174743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8BCEB65-F7A9-44A3-B253-932DEA9135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4091" y="4451012"/>
            <a:ext cx="2496359" cy="976594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Phase 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511336D-B4DC-4BB8-9C3D-D180429D2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3844" y="5447926"/>
            <a:ext cx="2496855" cy="8228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087C7173-9791-46A3-A0F1-096CF9E661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0651" y="4451944"/>
            <a:ext cx="2496359" cy="976594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Phase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4E0A261-BEFE-4D9A-8562-7014D98552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0404" y="5448858"/>
            <a:ext cx="2496855" cy="82287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9AE2A14-0CE5-4445-9E21-F6D3B0AECD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788" y="2113281"/>
            <a:ext cx="10380662" cy="6096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Outline Slide - click to insert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F33F1D3-9521-417A-9803-9B9026E7C0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6788" y="2790699"/>
            <a:ext cx="10380662" cy="65767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insert subtitle </a:t>
            </a:r>
            <a:br>
              <a:rPr lang="en-US" dirty="0"/>
            </a:br>
            <a:r>
              <a:rPr lang="en-US" dirty="0"/>
              <a:t>Highlight the points of what you will talk about</a:t>
            </a:r>
          </a:p>
        </p:txBody>
      </p:sp>
    </p:spTree>
    <p:extLst>
      <p:ext uri="{BB962C8B-B14F-4D97-AF65-F5344CB8AC3E}">
        <p14:creationId xmlns:p14="http://schemas.microsoft.com/office/powerpoint/2010/main" val="384923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7F24BAD-334E-4A4A-BA08-9AB7D6CAF785}"/>
              </a:ext>
            </a:extLst>
          </p:cNvPr>
          <p:cNvSpPr>
            <a:spLocks noChangeAspect="1"/>
          </p:cNvSpPr>
          <p:nvPr/>
        </p:nvSpPr>
        <p:spPr>
          <a:xfrm>
            <a:off x="8" y="3755062"/>
            <a:ext cx="12191992" cy="3102939"/>
          </a:xfrm>
          <a:custGeom>
            <a:avLst/>
            <a:gdLst>
              <a:gd name="connsiteX0" fmla="*/ 11366759 w 12191992"/>
              <a:gd name="connsiteY0" fmla="*/ 2710687 h 3149193"/>
              <a:gd name="connsiteX1" fmla="*/ 11347442 w 12191992"/>
              <a:gd name="connsiteY1" fmla="*/ 2730004 h 3149193"/>
              <a:gd name="connsiteX2" fmla="*/ 11347442 w 12191992"/>
              <a:gd name="connsiteY2" fmla="*/ 3074951 h 3149193"/>
              <a:gd name="connsiteX3" fmla="*/ 11366759 w 12191992"/>
              <a:gd name="connsiteY3" fmla="*/ 3094268 h 3149193"/>
              <a:gd name="connsiteX4" fmla="*/ 11824695 w 12191992"/>
              <a:gd name="connsiteY4" fmla="*/ 3094268 h 3149193"/>
              <a:gd name="connsiteX5" fmla="*/ 11844012 w 12191992"/>
              <a:gd name="connsiteY5" fmla="*/ 3074951 h 3149193"/>
              <a:gd name="connsiteX6" fmla="*/ 11844012 w 12191992"/>
              <a:gd name="connsiteY6" fmla="*/ 2730004 h 3149193"/>
              <a:gd name="connsiteX7" fmla="*/ 11824695 w 12191992"/>
              <a:gd name="connsiteY7" fmla="*/ 2710687 h 3149193"/>
              <a:gd name="connsiteX8" fmla="*/ 10795894 w 12191992"/>
              <a:gd name="connsiteY8" fmla="*/ 2710687 h 3149193"/>
              <a:gd name="connsiteX9" fmla="*/ 10776577 w 12191992"/>
              <a:gd name="connsiteY9" fmla="*/ 2730004 h 3149193"/>
              <a:gd name="connsiteX10" fmla="*/ 10776577 w 12191992"/>
              <a:gd name="connsiteY10" fmla="*/ 3074951 h 3149193"/>
              <a:gd name="connsiteX11" fmla="*/ 10795894 w 12191992"/>
              <a:gd name="connsiteY11" fmla="*/ 3094268 h 3149193"/>
              <a:gd name="connsiteX12" fmla="*/ 11253830 w 12191992"/>
              <a:gd name="connsiteY12" fmla="*/ 3094268 h 3149193"/>
              <a:gd name="connsiteX13" fmla="*/ 11273147 w 12191992"/>
              <a:gd name="connsiteY13" fmla="*/ 3074951 h 3149193"/>
              <a:gd name="connsiteX14" fmla="*/ 11273147 w 12191992"/>
              <a:gd name="connsiteY14" fmla="*/ 2730004 h 3149193"/>
              <a:gd name="connsiteX15" fmla="*/ 11253830 w 12191992"/>
              <a:gd name="connsiteY15" fmla="*/ 2710687 h 3149193"/>
              <a:gd name="connsiteX16" fmla="*/ 10225029 w 12191992"/>
              <a:gd name="connsiteY16" fmla="*/ 2710687 h 3149193"/>
              <a:gd name="connsiteX17" fmla="*/ 10205712 w 12191992"/>
              <a:gd name="connsiteY17" fmla="*/ 2730004 h 3149193"/>
              <a:gd name="connsiteX18" fmla="*/ 10205712 w 12191992"/>
              <a:gd name="connsiteY18" fmla="*/ 3074951 h 3149193"/>
              <a:gd name="connsiteX19" fmla="*/ 10225029 w 12191992"/>
              <a:gd name="connsiteY19" fmla="*/ 3094268 h 3149193"/>
              <a:gd name="connsiteX20" fmla="*/ 10682965 w 12191992"/>
              <a:gd name="connsiteY20" fmla="*/ 3094268 h 3149193"/>
              <a:gd name="connsiteX21" fmla="*/ 10702282 w 12191992"/>
              <a:gd name="connsiteY21" fmla="*/ 3074951 h 3149193"/>
              <a:gd name="connsiteX22" fmla="*/ 10702282 w 12191992"/>
              <a:gd name="connsiteY22" fmla="*/ 2730004 h 3149193"/>
              <a:gd name="connsiteX23" fmla="*/ 10682965 w 12191992"/>
              <a:gd name="connsiteY23" fmla="*/ 2710687 h 3149193"/>
              <a:gd name="connsiteX24" fmla="*/ 9654164 w 12191992"/>
              <a:gd name="connsiteY24" fmla="*/ 2710687 h 3149193"/>
              <a:gd name="connsiteX25" fmla="*/ 9634847 w 12191992"/>
              <a:gd name="connsiteY25" fmla="*/ 2730004 h 3149193"/>
              <a:gd name="connsiteX26" fmla="*/ 9634847 w 12191992"/>
              <a:gd name="connsiteY26" fmla="*/ 3074951 h 3149193"/>
              <a:gd name="connsiteX27" fmla="*/ 9654164 w 12191992"/>
              <a:gd name="connsiteY27" fmla="*/ 3094268 h 3149193"/>
              <a:gd name="connsiteX28" fmla="*/ 10112100 w 12191992"/>
              <a:gd name="connsiteY28" fmla="*/ 3094268 h 3149193"/>
              <a:gd name="connsiteX29" fmla="*/ 10131417 w 12191992"/>
              <a:gd name="connsiteY29" fmla="*/ 3074951 h 3149193"/>
              <a:gd name="connsiteX30" fmla="*/ 10131417 w 12191992"/>
              <a:gd name="connsiteY30" fmla="*/ 2730004 h 3149193"/>
              <a:gd name="connsiteX31" fmla="*/ 10112100 w 12191992"/>
              <a:gd name="connsiteY31" fmla="*/ 2710687 h 3149193"/>
              <a:gd name="connsiteX32" fmla="*/ 9083299 w 12191992"/>
              <a:gd name="connsiteY32" fmla="*/ 2710687 h 3149193"/>
              <a:gd name="connsiteX33" fmla="*/ 9063982 w 12191992"/>
              <a:gd name="connsiteY33" fmla="*/ 2730004 h 3149193"/>
              <a:gd name="connsiteX34" fmla="*/ 9063982 w 12191992"/>
              <a:gd name="connsiteY34" fmla="*/ 3074951 h 3149193"/>
              <a:gd name="connsiteX35" fmla="*/ 9083299 w 12191992"/>
              <a:gd name="connsiteY35" fmla="*/ 3094268 h 3149193"/>
              <a:gd name="connsiteX36" fmla="*/ 9541235 w 12191992"/>
              <a:gd name="connsiteY36" fmla="*/ 3094268 h 3149193"/>
              <a:gd name="connsiteX37" fmla="*/ 9560552 w 12191992"/>
              <a:gd name="connsiteY37" fmla="*/ 3074951 h 3149193"/>
              <a:gd name="connsiteX38" fmla="*/ 9560552 w 12191992"/>
              <a:gd name="connsiteY38" fmla="*/ 2730004 h 3149193"/>
              <a:gd name="connsiteX39" fmla="*/ 9541235 w 12191992"/>
              <a:gd name="connsiteY39" fmla="*/ 2710687 h 3149193"/>
              <a:gd name="connsiteX40" fmla="*/ 8512434 w 12191992"/>
              <a:gd name="connsiteY40" fmla="*/ 2710687 h 3149193"/>
              <a:gd name="connsiteX41" fmla="*/ 8493117 w 12191992"/>
              <a:gd name="connsiteY41" fmla="*/ 2730004 h 3149193"/>
              <a:gd name="connsiteX42" fmla="*/ 8493117 w 12191992"/>
              <a:gd name="connsiteY42" fmla="*/ 3074951 h 3149193"/>
              <a:gd name="connsiteX43" fmla="*/ 8512434 w 12191992"/>
              <a:gd name="connsiteY43" fmla="*/ 3094268 h 3149193"/>
              <a:gd name="connsiteX44" fmla="*/ 8970370 w 12191992"/>
              <a:gd name="connsiteY44" fmla="*/ 3094268 h 3149193"/>
              <a:gd name="connsiteX45" fmla="*/ 8989687 w 12191992"/>
              <a:gd name="connsiteY45" fmla="*/ 3074951 h 3149193"/>
              <a:gd name="connsiteX46" fmla="*/ 8989687 w 12191992"/>
              <a:gd name="connsiteY46" fmla="*/ 2730004 h 3149193"/>
              <a:gd name="connsiteX47" fmla="*/ 8970370 w 12191992"/>
              <a:gd name="connsiteY47" fmla="*/ 2710687 h 3149193"/>
              <a:gd name="connsiteX48" fmla="*/ 7941569 w 12191992"/>
              <a:gd name="connsiteY48" fmla="*/ 2710687 h 3149193"/>
              <a:gd name="connsiteX49" fmla="*/ 7922252 w 12191992"/>
              <a:gd name="connsiteY49" fmla="*/ 2730004 h 3149193"/>
              <a:gd name="connsiteX50" fmla="*/ 7922252 w 12191992"/>
              <a:gd name="connsiteY50" fmla="*/ 3074951 h 3149193"/>
              <a:gd name="connsiteX51" fmla="*/ 7941569 w 12191992"/>
              <a:gd name="connsiteY51" fmla="*/ 3094268 h 3149193"/>
              <a:gd name="connsiteX52" fmla="*/ 8399505 w 12191992"/>
              <a:gd name="connsiteY52" fmla="*/ 3094268 h 3149193"/>
              <a:gd name="connsiteX53" fmla="*/ 8418822 w 12191992"/>
              <a:gd name="connsiteY53" fmla="*/ 3074951 h 3149193"/>
              <a:gd name="connsiteX54" fmla="*/ 8418822 w 12191992"/>
              <a:gd name="connsiteY54" fmla="*/ 2730004 h 3149193"/>
              <a:gd name="connsiteX55" fmla="*/ 8399505 w 12191992"/>
              <a:gd name="connsiteY55" fmla="*/ 2710687 h 3149193"/>
              <a:gd name="connsiteX56" fmla="*/ 7370704 w 12191992"/>
              <a:gd name="connsiteY56" fmla="*/ 2710687 h 3149193"/>
              <a:gd name="connsiteX57" fmla="*/ 7351387 w 12191992"/>
              <a:gd name="connsiteY57" fmla="*/ 2730004 h 3149193"/>
              <a:gd name="connsiteX58" fmla="*/ 7351387 w 12191992"/>
              <a:gd name="connsiteY58" fmla="*/ 3074951 h 3149193"/>
              <a:gd name="connsiteX59" fmla="*/ 7370704 w 12191992"/>
              <a:gd name="connsiteY59" fmla="*/ 3094268 h 3149193"/>
              <a:gd name="connsiteX60" fmla="*/ 7828640 w 12191992"/>
              <a:gd name="connsiteY60" fmla="*/ 3094268 h 3149193"/>
              <a:gd name="connsiteX61" fmla="*/ 7847957 w 12191992"/>
              <a:gd name="connsiteY61" fmla="*/ 3074951 h 3149193"/>
              <a:gd name="connsiteX62" fmla="*/ 7847957 w 12191992"/>
              <a:gd name="connsiteY62" fmla="*/ 2730004 h 3149193"/>
              <a:gd name="connsiteX63" fmla="*/ 7828640 w 12191992"/>
              <a:gd name="connsiteY63" fmla="*/ 2710687 h 3149193"/>
              <a:gd name="connsiteX64" fmla="*/ 6799839 w 12191992"/>
              <a:gd name="connsiteY64" fmla="*/ 2710687 h 3149193"/>
              <a:gd name="connsiteX65" fmla="*/ 6780522 w 12191992"/>
              <a:gd name="connsiteY65" fmla="*/ 2730004 h 3149193"/>
              <a:gd name="connsiteX66" fmla="*/ 6780522 w 12191992"/>
              <a:gd name="connsiteY66" fmla="*/ 3074951 h 3149193"/>
              <a:gd name="connsiteX67" fmla="*/ 6799839 w 12191992"/>
              <a:gd name="connsiteY67" fmla="*/ 3094268 h 3149193"/>
              <a:gd name="connsiteX68" fmla="*/ 7257775 w 12191992"/>
              <a:gd name="connsiteY68" fmla="*/ 3094268 h 3149193"/>
              <a:gd name="connsiteX69" fmla="*/ 7277092 w 12191992"/>
              <a:gd name="connsiteY69" fmla="*/ 3074951 h 3149193"/>
              <a:gd name="connsiteX70" fmla="*/ 7277092 w 12191992"/>
              <a:gd name="connsiteY70" fmla="*/ 2730004 h 3149193"/>
              <a:gd name="connsiteX71" fmla="*/ 7257775 w 12191992"/>
              <a:gd name="connsiteY71" fmla="*/ 2710687 h 3149193"/>
              <a:gd name="connsiteX72" fmla="*/ 6228974 w 12191992"/>
              <a:gd name="connsiteY72" fmla="*/ 2710687 h 3149193"/>
              <a:gd name="connsiteX73" fmla="*/ 6209657 w 12191992"/>
              <a:gd name="connsiteY73" fmla="*/ 2730004 h 3149193"/>
              <a:gd name="connsiteX74" fmla="*/ 6209657 w 12191992"/>
              <a:gd name="connsiteY74" fmla="*/ 3074951 h 3149193"/>
              <a:gd name="connsiteX75" fmla="*/ 6228974 w 12191992"/>
              <a:gd name="connsiteY75" fmla="*/ 3094268 h 3149193"/>
              <a:gd name="connsiteX76" fmla="*/ 6686910 w 12191992"/>
              <a:gd name="connsiteY76" fmla="*/ 3094268 h 3149193"/>
              <a:gd name="connsiteX77" fmla="*/ 6706227 w 12191992"/>
              <a:gd name="connsiteY77" fmla="*/ 3074951 h 3149193"/>
              <a:gd name="connsiteX78" fmla="*/ 6706227 w 12191992"/>
              <a:gd name="connsiteY78" fmla="*/ 2730004 h 3149193"/>
              <a:gd name="connsiteX79" fmla="*/ 6686910 w 12191992"/>
              <a:gd name="connsiteY79" fmla="*/ 2710687 h 3149193"/>
              <a:gd name="connsiteX80" fmla="*/ 5658110 w 12191992"/>
              <a:gd name="connsiteY80" fmla="*/ 2710687 h 3149193"/>
              <a:gd name="connsiteX81" fmla="*/ 5638793 w 12191992"/>
              <a:gd name="connsiteY81" fmla="*/ 2730004 h 3149193"/>
              <a:gd name="connsiteX82" fmla="*/ 5638793 w 12191992"/>
              <a:gd name="connsiteY82" fmla="*/ 3074951 h 3149193"/>
              <a:gd name="connsiteX83" fmla="*/ 5658110 w 12191992"/>
              <a:gd name="connsiteY83" fmla="*/ 3094268 h 3149193"/>
              <a:gd name="connsiteX84" fmla="*/ 6116045 w 12191992"/>
              <a:gd name="connsiteY84" fmla="*/ 3094268 h 3149193"/>
              <a:gd name="connsiteX85" fmla="*/ 6135362 w 12191992"/>
              <a:gd name="connsiteY85" fmla="*/ 3074951 h 3149193"/>
              <a:gd name="connsiteX86" fmla="*/ 6135362 w 12191992"/>
              <a:gd name="connsiteY86" fmla="*/ 2730004 h 3149193"/>
              <a:gd name="connsiteX87" fmla="*/ 6116045 w 12191992"/>
              <a:gd name="connsiteY87" fmla="*/ 2710687 h 3149193"/>
              <a:gd name="connsiteX88" fmla="*/ 5087245 w 12191992"/>
              <a:gd name="connsiteY88" fmla="*/ 2710687 h 3149193"/>
              <a:gd name="connsiteX89" fmla="*/ 5067929 w 12191992"/>
              <a:gd name="connsiteY89" fmla="*/ 2730004 h 3149193"/>
              <a:gd name="connsiteX90" fmla="*/ 5067929 w 12191992"/>
              <a:gd name="connsiteY90" fmla="*/ 3074951 h 3149193"/>
              <a:gd name="connsiteX91" fmla="*/ 5087245 w 12191992"/>
              <a:gd name="connsiteY91" fmla="*/ 3094268 h 3149193"/>
              <a:gd name="connsiteX92" fmla="*/ 5545181 w 12191992"/>
              <a:gd name="connsiteY92" fmla="*/ 3094268 h 3149193"/>
              <a:gd name="connsiteX93" fmla="*/ 5564497 w 12191992"/>
              <a:gd name="connsiteY93" fmla="*/ 3074951 h 3149193"/>
              <a:gd name="connsiteX94" fmla="*/ 5564497 w 12191992"/>
              <a:gd name="connsiteY94" fmla="*/ 2730004 h 3149193"/>
              <a:gd name="connsiteX95" fmla="*/ 5545181 w 12191992"/>
              <a:gd name="connsiteY95" fmla="*/ 2710687 h 3149193"/>
              <a:gd name="connsiteX96" fmla="*/ 4516380 w 12191992"/>
              <a:gd name="connsiteY96" fmla="*/ 2710687 h 3149193"/>
              <a:gd name="connsiteX97" fmla="*/ 4497062 w 12191992"/>
              <a:gd name="connsiteY97" fmla="*/ 2730004 h 3149193"/>
              <a:gd name="connsiteX98" fmla="*/ 4497062 w 12191992"/>
              <a:gd name="connsiteY98" fmla="*/ 3074951 h 3149193"/>
              <a:gd name="connsiteX99" fmla="*/ 4516380 w 12191992"/>
              <a:gd name="connsiteY99" fmla="*/ 3094268 h 3149193"/>
              <a:gd name="connsiteX100" fmla="*/ 4974315 w 12191992"/>
              <a:gd name="connsiteY100" fmla="*/ 3094268 h 3149193"/>
              <a:gd name="connsiteX101" fmla="*/ 4993634 w 12191992"/>
              <a:gd name="connsiteY101" fmla="*/ 3074951 h 3149193"/>
              <a:gd name="connsiteX102" fmla="*/ 4993634 w 12191992"/>
              <a:gd name="connsiteY102" fmla="*/ 2730004 h 3149193"/>
              <a:gd name="connsiteX103" fmla="*/ 4974315 w 12191992"/>
              <a:gd name="connsiteY103" fmla="*/ 2710687 h 3149193"/>
              <a:gd name="connsiteX104" fmla="*/ 3945516 w 12191992"/>
              <a:gd name="connsiteY104" fmla="*/ 2710687 h 3149193"/>
              <a:gd name="connsiteX105" fmla="*/ 3926199 w 12191992"/>
              <a:gd name="connsiteY105" fmla="*/ 2730004 h 3149193"/>
              <a:gd name="connsiteX106" fmla="*/ 3926199 w 12191992"/>
              <a:gd name="connsiteY106" fmla="*/ 3074951 h 3149193"/>
              <a:gd name="connsiteX107" fmla="*/ 3945516 w 12191992"/>
              <a:gd name="connsiteY107" fmla="*/ 3094268 h 3149193"/>
              <a:gd name="connsiteX108" fmla="*/ 4403451 w 12191992"/>
              <a:gd name="connsiteY108" fmla="*/ 3094268 h 3149193"/>
              <a:gd name="connsiteX109" fmla="*/ 4422768 w 12191992"/>
              <a:gd name="connsiteY109" fmla="*/ 3074951 h 3149193"/>
              <a:gd name="connsiteX110" fmla="*/ 4422768 w 12191992"/>
              <a:gd name="connsiteY110" fmla="*/ 2730004 h 3149193"/>
              <a:gd name="connsiteX111" fmla="*/ 4403451 w 12191992"/>
              <a:gd name="connsiteY111" fmla="*/ 2710687 h 3149193"/>
              <a:gd name="connsiteX112" fmla="*/ 3374650 w 12191992"/>
              <a:gd name="connsiteY112" fmla="*/ 2710687 h 3149193"/>
              <a:gd name="connsiteX113" fmla="*/ 3355333 w 12191992"/>
              <a:gd name="connsiteY113" fmla="*/ 2730004 h 3149193"/>
              <a:gd name="connsiteX114" fmla="*/ 3355333 w 12191992"/>
              <a:gd name="connsiteY114" fmla="*/ 3074951 h 3149193"/>
              <a:gd name="connsiteX115" fmla="*/ 3374650 w 12191992"/>
              <a:gd name="connsiteY115" fmla="*/ 3094268 h 3149193"/>
              <a:gd name="connsiteX116" fmla="*/ 3832586 w 12191992"/>
              <a:gd name="connsiteY116" fmla="*/ 3094268 h 3149193"/>
              <a:gd name="connsiteX117" fmla="*/ 3851903 w 12191992"/>
              <a:gd name="connsiteY117" fmla="*/ 3074951 h 3149193"/>
              <a:gd name="connsiteX118" fmla="*/ 3851903 w 12191992"/>
              <a:gd name="connsiteY118" fmla="*/ 2730004 h 3149193"/>
              <a:gd name="connsiteX119" fmla="*/ 3832586 w 12191992"/>
              <a:gd name="connsiteY119" fmla="*/ 2710687 h 3149193"/>
              <a:gd name="connsiteX120" fmla="*/ 2803786 w 12191992"/>
              <a:gd name="connsiteY120" fmla="*/ 2710687 h 3149193"/>
              <a:gd name="connsiteX121" fmla="*/ 2784468 w 12191992"/>
              <a:gd name="connsiteY121" fmla="*/ 2730004 h 3149193"/>
              <a:gd name="connsiteX122" fmla="*/ 2784468 w 12191992"/>
              <a:gd name="connsiteY122" fmla="*/ 3074951 h 3149193"/>
              <a:gd name="connsiteX123" fmla="*/ 2803786 w 12191992"/>
              <a:gd name="connsiteY123" fmla="*/ 3094268 h 3149193"/>
              <a:gd name="connsiteX124" fmla="*/ 3261722 w 12191992"/>
              <a:gd name="connsiteY124" fmla="*/ 3094268 h 3149193"/>
              <a:gd name="connsiteX125" fmla="*/ 3281039 w 12191992"/>
              <a:gd name="connsiteY125" fmla="*/ 3074951 h 3149193"/>
              <a:gd name="connsiteX126" fmla="*/ 3281039 w 12191992"/>
              <a:gd name="connsiteY126" fmla="*/ 2730004 h 3149193"/>
              <a:gd name="connsiteX127" fmla="*/ 3261722 w 12191992"/>
              <a:gd name="connsiteY127" fmla="*/ 2710687 h 3149193"/>
              <a:gd name="connsiteX128" fmla="*/ 2232920 w 12191992"/>
              <a:gd name="connsiteY128" fmla="*/ 2710687 h 3149193"/>
              <a:gd name="connsiteX129" fmla="*/ 2213603 w 12191992"/>
              <a:gd name="connsiteY129" fmla="*/ 2730004 h 3149193"/>
              <a:gd name="connsiteX130" fmla="*/ 2213603 w 12191992"/>
              <a:gd name="connsiteY130" fmla="*/ 3074951 h 3149193"/>
              <a:gd name="connsiteX131" fmla="*/ 2232920 w 12191992"/>
              <a:gd name="connsiteY131" fmla="*/ 3094268 h 3149193"/>
              <a:gd name="connsiteX132" fmla="*/ 2690856 w 12191992"/>
              <a:gd name="connsiteY132" fmla="*/ 3094268 h 3149193"/>
              <a:gd name="connsiteX133" fmla="*/ 2710173 w 12191992"/>
              <a:gd name="connsiteY133" fmla="*/ 3074951 h 3149193"/>
              <a:gd name="connsiteX134" fmla="*/ 2710173 w 12191992"/>
              <a:gd name="connsiteY134" fmla="*/ 2730004 h 3149193"/>
              <a:gd name="connsiteX135" fmla="*/ 2690856 w 12191992"/>
              <a:gd name="connsiteY135" fmla="*/ 2710687 h 3149193"/>
              <a:gd name="connsiteX136" fmla="*/ 1662055 w 12191992"/>
              <a:gd name="connsiteY136" fmla="*/ 2710687 h 3149193"/>
              <a:gd name="connsiteX137" fmla="*/ 1642738 w 12191992"/>
              <a:gd name="connsiteY137" fmla="*/ 2730004 h 3149193"/>
              <a:gd name="connsiteX138" fmla="*/ 1642738 w 12191992"/>
              <a:gd name="connsiteY138" fmla="*/ 3074951 h 3149193"/>
              <a:gd name="connsiteX139" fmla="*/ 1662055 w 12191992"/>
              <a:gd name="connsiteY139" fmla="*/ 3094268 h 3149193"/>
              <a:gd name="connsiteX140" fmla="*/ 2119991 w 12191992"/>
              <a:gd name="connsiteY140" fmla="*/ 3094268 h 3149193"/>
              <a:gd name="connsiteX141" fmla="*/ 2139308 w 12191992"/>
              <a:gd name="connsiteY141" fmla="*/ 3074951 h 3149193"/>
              <a:gd name="connsiteX142" fmla="*/ 2139308 w 12191992"/>
              <a:gd name="connsiteY142" fmla="*/ 2730004 h 3149193"/>
              <a:gd name="connsiteX143" fmla="*/ 2119991 w 12191992"/>
              <a:gd name="connsiteY143" fmla="*/ 2710687 h 3149193"/>
              <a:gd name="connsiteX144" fmla="*/ 1091190 w 12191992"/>
              <a:gd name="connsiteY144" fmla="*/ 2710687 h 3149193"/>
              <a:gd name="connsiteX145" fmla="*/ 1071873 w 12191992"/>
              <a:gd name="connsiteY145" fmla="*/ 2730004 h 3149193"/>
              <a:gd name="connsiteX146" fmla="*/ 1071873 w 12191992"/>
              <a:gd name="connsiteY146" fmla="*/ 3074951 h 3149193"/>
              <a:gd name="connsiteX147" fmla="*/ 1091190 w 12191992"/>
              <a:gd name="connsiteY147" fmla="*/ 3094268 h 3149193"/>
              <a:gd name="connsiteX148" fmla="*/ 1549126 w 12191992"/>
              <a:gd name="connsiteY148" fmla="*/ 3094268 h 3149193"/>
              <a:gd name="connsiteX149" fmla="*/ 1568443 w 12191992"/>
              <a:gd name="connsiteY149" fmla="*/ 3074951 h 3149193"/>
              <a:gd name="connsiteX150" fmla="*/ 1568443 w 12191992"/>
              <a:gd name="connsiteY150" fmla="*/ 2730004 h 3149193"/>
              <a:gd name="connsiteX151" fmla="*/ 1549126 w 12191992"/>
              <a:gd name="connsiteY151" fmla="*/ 2710687 h 3149193"/>
              <a:gd name="connsiteX152" fmla="*/ 520325 w 12191992"/>
              <a:gd name="connsiteY152" fmla="*/ 2710687 h 3149193"/>
              <a:gd name="connsiteX153" fmla="*/ 501008 w 12191992"/>
              <a:gd name="connsiteY153" fmla="*/ 2730004 h 3149193"/>
              <a:gd name="connsiteX154" fmla="*/ 501008 w 12191992"/>
              <a:gd name="connsiteY154" fmla="*/ 3074951 h 3149193"/>
              <a:gd name="connsiteX155" fmla="*/ 520325 w 12191992"/>
              <a:gd name="connsiteY155" fmla="*/ 3094268 h 3149193"/>
              <a:gd name="connsiteX156" fmla="*/ 978261 w 12191992"/>
              <a:gd name="connsiteY156" fmla="*/ 3094268 h 3149193"/>
              <a:gd name="connsiteX157" fmla="*/ 997578 w 12191992"/>
              <a:gd name="connsiteY157" fmla="*/ 3074951 h 3149193"/>
              <a:gd name="connsiteX158" fmla="*/ 997578 w 12191992"/>
              <a:gd name="connsiteY158" fmla="*/ 2730004 h 3149193"/>
              <a:gd name="connsiteX159" fmla="*/ 978261 w 12191992"/>
              <a:gd name="connsiteY159" fmla="*/ 2710687 h 3149193"/>
              <a:gd name="connsiteX160" fmla="*/ 11366759 w 12191992"/>
              <a:gd name="connsiteY160" fmla="*/ 60135 h 3149193"/>
              <a:gd name="connsiteX161" fmla="*/ 11347442 w 12191992"/>
              <a:gd name="connsiteY161" fmla="*/ 79452 h 3149193"/>
              <a:gd name="connsiteX162" fmla="*/ 11347442 w 12191992"/>
              <a:gd name="connsiteY162" fmla="*/ 424399 h 3149193"/>
              <a:gd name="connsiteX163" fmla="*/ 11366759 w 12191992"/>
              <a:gd name="connsiteY163" fmla="*/ 443716 h 3149193"/>
              <a:gd name="connsiteX164" fmla="*/ 11824695 w 12191992"/>
              <a:gd name="connsiteY164" fmla="*/ 443716 h 3149193"/>
              <a:gd name="connsiteX165" fmla="*/ 11844012 w 12191992"/>
              <a:gd name="connsiteY165" fmla="*/ 424399 h 3149193"/>
              <a:gd name="connsiteX166" fmla="*/ 11844012 w 12191992"/>
              <a:gd name="connsiteY166" fmla="*/ 79452 h 3149193"/>
              <a:gd name="connsiteX167" fmla="*/ 11824695 w 12191992"/>
              <a:gd name="connsiteY167" fmla="*/ 60135 h 3149193"/>
              <a:gd name="connsiteX168" fmla="*/ 10795894 w 12191992"/>
              <a:gd name="connsiteY168" fmla="*/ 60135 h 3149193"/>
              <a:gd name="connsiteX169" fmla="*/ 10776577 w 12191992"/>
              <a:gd name="connsiteY169" fmla="*/ 79452 h 3149193"/>
              <a:gd name="connsiteX170" fmla="*/ 10776577 w 12191992"/>
              <a:gd name="connsiteY170" fmla="*/ 424399 h 3149193"/>
              <a:gd name="connsiteX171" fmla="*/ 10795894 w 12191992"/>
              <a:gd name="connsiteY171" fmla="*/ 443716 h 3149193"/>
              <a:gd name="connsiteX172" fmla="*/ 11253830 w 12191992"/>
              <a:gd name="connsiteY172" fmla="*/ 443716 h 3149193"/>
              <a:gd name="connsiteX173" fmla="*/ 11273147 w 12191992"/>
              <a:gd name="connsiteY173" fmla="*/ 424399 h 3149193"/>
              <a:gd name="connsiteX174" fmla="*/ 11273147 w 12191992"/>
              <a:gd name="connsiteY174" fmla="*/ 79452 h 3149193"/>
              <a:gd name="connsiteX175" fmla="*/ 11253830 w 12191992"/>
              <a:gd name="connsiteY175" fmla="*/ 60135 h 3149193"/>
              <a:gd name="connsiteX176" fmla="*/ 10225029 w 12191992"/>
              <a:gd name="connsiteY176" fmla="*/ 60135 h 3149193"/>
              <a:gd name="connsiteX177" fmla="*/ 10205712 w 12191992"/>
              <a:gd name="connsiteY177" fmla="*/ 79452 h 3149193"/>
              <a:gd name="connsiteX178" fmla="*/ 10205712 w 12191992"/>
              <a:gd name="connsiteY178" fmla="*/ 424399 h 3149193"/>
              <a:gd name="connsiteX179" fmla="*/ 10225029 w 12191992"/>
              <a:gd name="connsiteY179" fmla="*/ 443716 h 3149193"/>
              <a:gd name="connsiteX180" fmla="*/ 10682965 w 12191992"/>
              <a:gd name="connsiteY180" fmla="*/ 443716 h 3149193"/>
              <a:gd name="connsiteX181" fmla="*/ 10702282 w 12191992"/>
              <a:gd name="connsiteY181" fmla="*/ 424399 h 3149193"/>
              <a:gd name="connsiteX182" fmla="*/ 10702282 w 12191992"/>
              <a:gd name="connsiteY182" fmla="*/ 79452 h 3149193"/>
              <a:gd name="connsiteX183" fmla="*/ 10682965 w 12191992"/>
              <a:gd name="connsiteY183" fmla="*/ 60135 h 3149193"/>
              <a:gd name="connsiteX184" fmla="*/ 9654164 w 12191992"/>
              <a:gd name="connsiteY184" fmla="*/ 60135 h 3149193"/>
              <a:gd name="connsiteX185" fmla="*/ 9634847 w 12191992"/>
              <a:gd name="connsiteY185" fmla="*/ 79452 h 3149193"/>
              <a:gd name="connsiteX186" fmla="*/ 9634847 w 12191992"/>
              <a:gd name="connsiteY186" fmla="*/ 424399 h 3149193"/>
              <a:gd name="connsiteX187" fmla="*/ 9654164 w 12191992"/>
              <a:gd name="connsiteY187" fmla="*/ 443716 h 3149193"/>
              <a:gd name="connsiteX188" fmla="*/ 10112100 w 12191992"/>
              <a:gd name="connsiteY188" fmla="*/ 443716 h 3149193"/>
              <a:gd name="connsiteX189" fmla="*/ 10131417 w 12191992"/>
              <a:gd name="connsiteY189" fmla="*/ 424399 h 3149193"/>
              <a:gd name="connsiteX190" fmla="*/ 10131417 w 12191992"/>
              <a:gd name="connsiteY190" fmla="*/ 79452 h 3149193"/>
              <a:gd name="connsiteX191" fmla="*/ 10112100 w 12191992"/>
              <a:gd name="connsiteY191" fmla="*/ 60135 h 3149193"/>
              <a:gd name="connsiteX192" fmla="*/ 9083299 w 12191992"/>
              <a:gd name="connsiteY192" fmla="*/ 60135 h 3149193"/>
              <a:gd name="connsiteX193" fmla="*/ 9063982 w 12191992"/>
              <a:gd name="connsiteY193" fmla="*/ 79452 h 3149193"/>
              <a:gd name="connsiteX194" fmla="*/ 9063982 w 12191992"/>
              <a:gd name="connsiteY194" fmla="*/ 424399 h 3149193"/>
              <a:gd name="connsiteX195" fmla="*/ 9083299 w 12191992"/>
              <a:gd name="connsiteY195" fmla="*/ 443716 h 3149193"/>
              <a:gd name="connsiteX196" fmla="*/ 9541235 w 12191992"/>
              <a:gd name="connsiteY196" fmla="*/ 443716 h 3149193"/>
              <a:gd name="connsiteX197" fmla="*/ 9560552 w 12191992"/>
              <a:gd name="connsiteY197" fmla="*/ 424399 h 3149193"/>
              <a:gd name="connsiteX198" fmla="*/ 9560552 w 12191992"/>
              <a:gd name="connsiteY198" fmla="*/ 79452 h 3149193"/>
              <a:gd name="connsiteX199" fmla="*/ 9541235 w 12191992"/>
              <a:gd name="connsiteY199" fmla="*/ 60135 h 3149193"/>
              <a:gd name="connsiteX200" fmla="*/ 8512434 w 12191992"/>
              <a:gd name="connsiteY200" fmla="*/ 60135 h 3149193"/>
              <a:gd name="connsiteX201" fmla="*/ 8493117 w 12191992"/>
              <a:gd name="connsiteY201" fmla="*/ 79452 h 3149193"/>
              <a:gd name="connsiteX202" fmla="*/ 8493117 w 12191992"/>
              <a:gd name="connsiteY202" fmla="*/ 424399 h 3149193"/>
              <a:gd name="connsiteX203" fmla="*/ 8512434 w 12191992"/>
              <a:gd name="connsiteY203" fmla="*/ 443716 h 3149193"/>
              <a:gd name="connsiteX204" fmla="*/ 8970370 w 12191992"/>
              <a:gd name="connsiteY204" fmla="*/ 443716 h 3149193"/>
              <a:gd name="connsiteX205" fmla="*/ 8989687 w 12191992"/>
              <a:gd name="connsiteY205" fmla="*/ 424399 h 3149193"/>
              <a:gd name="connsiteX206" fmla="*/ 8989687 w 12191992"/>
              <a:gd name="connsiteY206" fmla="*/ 79452 h 3149193"/>
              <a:gd name="connsiteX207" fmla="*/ 8970370 w 12191992"/>
              <a:gd name="connsiteY207" fmla="*/ 60135 h 3149193"/>
              <a:gd name="connsiteX208" fmla="*/ 7941569 w 12191992"/>
              <a:gd name="connsiteY208" fmla="*/ 60135 h 3149193"/>
              <a:gd name="connsiteX209" fmla="*/ 7922252 w 12191992"/>
              <a:gd name="connsiteY209" fmla="*/ 79452 h 3149193"/>
              <a:gd name="connsiteX210" fmla="*/ 7922252 w 12191992"/>
              <a:gd name="connsiteY210" fmla="*/ 424399 h 3149193"/>
              <a:gd name="connsiteX211" fmla="*/ 7941569 w 12191992"/>
              <a:gd name="connsiteY211" fmla="*/ 443716 h 3149193"/>
              <a:gd name="connsiteX212" fmla="*/ 8399505 w 12191992"/>
              <a:gd name="connsiteY212" fmla="*/ 443716 h 3149193"/>
              <a:gd name="connsiteX213" fmla="*/ 8418822 w 12191992"/>
              <a:gd name="connsiteY213" fmla="*/ 424399 h 3149193"/>
              <a:gd name="connsiteX214" fmla="*/ 8418822 w 12191992"/>
              <a:gd name="connsiteY214" fmla="*/ 79452 h 3149193"/>
              <a:gd name="connsiteX215" fmla="*/ 8399505 w 12191992"/>
              <a:gd name="connsiteY215" fmla="*/ 60135 h 3149193"/>
              <a:gd name="connsiteX216" fmla="*/ 7370704 w 12191992"/>
              <a:gd name="connsiteY216" fmla="*/ 60135 h 3149193"/>
              <a:gd name="connsiteX217" fmla="*/ 7351387 w 12191992"/>
              <a:gd name="connsiteY217" fmla="*/ 79452 h 3149193"/>
              <a:gd name="connsiteX218" fmla="*/ 7351387 w 12191992"/>
              <a:gd name="connsiteY218" fmla="*/ 424399 h 3149193"/>
              <a:gd name="connsiteX219" fmla="*/ 7370704 w 12191992"/>
              <a:gd name="connsiteY219" fmla="*/ 443716 h 3149193"/>
              <a:gd name="connsiteX220" fmla="*/ 7828640 w 12191992"/>
              <a:gd name="connsiteY220" fmla="*/ 443716 h 3149193"/>
              <a:gd name="connsiteX221" fmla="*/ 7847957 w 12191992"/>
              <a:gd name="connsiteY221" fmla="*/ 424399 h 3149193"/>
              <a:gd name="connsiteX222" fmla="*/ 7847957 w 12191992"/>
              <a:gd name="connsiteY222" fmla="*/ 79452 h 3149193"/>
              <a:gd name="connsiteX223" fmla="*/ 7828640 w 12191992"/>
              <a:gd name="connsiteY223" fmla="*/ 60135 h 3149193"/>
              <a:gd name="connsiteX224" fmla="*/ 6799839 w 12191992"/>
              <a:gd name="connsiteY224" fmla="*/ 60135 h 3149193"/>
              <a:gd name="connsiteX225" fmla="*/ 6780522 w 12191992"/>
              <a:gd name="connsiteY225" fmla="*/ 79452 h 3149193"/>
              <a:gd name="connsiteX226" fmla="*/ 6780522 w 12191992"/>
              <a:gd name="connsiteY226" fmla="*/ 424399 h 3149193"/>
              <a:gd name="connsiteX227" fmla="*/ 6799839 w 12191992"/>
              <a:gd name="connsiteY227" fmla="*/ 443716 h 3149193"/>
              <a:gd name="connsiteX228" fmla="*/ 7257775 w 12191992"/>
              <a:gd name="connsiteY228" fmla="*/ 443716 h 3149193"/>
              <a:gd name="connsiteX229" fmla="*/ 7277092 w 12191992"/>
              <a:gd name="connsiteY229" fmla="*/ 424399 h 3149193"/>
              <a:gd name="connsiteX230" fmla="*/ 7277092 w 12191992"/>
              <a:gd name="connsiteY230" fmla="*/ 79452 h 3149193"/>
              <a:gd name="connsiteX231" fmla="*/ 7257775 w 12191992"/>
              <a:gd name="connsiteY231" fmla="*/ 60135 h 3149193"/>
              <a:gd name="connsiteX232" fmla="*/ 6228974 w 12191992"/>
              <a:gd name="connsiteY232" fmla="*/ 60135 h 3149193"/>
              <a:gd name="connsiteX233" fmla="*/ 6209657 w 12191992"/>
              <a:gd name="connsiteY233" fmla="*/ 79452 h 3149193"/>
              <a:gd name="connsiteX234" fmla="*/ 6209657 w 12191992"/>
              <a:gd name="connsiteY234" fmla="*/ 424399 h 3149193"/>
              <a:gd name="connsiteX235" fmla="*/ 6228974 w 12191992"/>
              <a:gd name="connsiteY235" fmla="*/ 443716 h 3149193"/>
              <a:gd name="connsiteX236" fmla="*/ 6686910 w 12191992"/>
              <a:gd name="connsiteY236" fmla="*/ 443716 h 3149193"/>
              <a:gd name="connsiteX237" fmla="*/ 6706227 w 12191992"/>
              <a:gd name="connsiteY237" fmla="*/ 424399 h 3149193"/>
              <a:gd name="connsiteX238" fmla="*/ 6706227 w 12191992"/>
              <a:gd name="connsiteY238" fmla="*/ 79452 h 3149193"/>
              <a:gd name="connsiteX239" fmla="*/ 6686910 w 12191992"/>
              <a:gd name="connsiteY239" fmla="*/ 60135 h 3149193"/>
              <a:gd name="connsiteX240" fmla="*/ 5658111 w 12191992"/>
              <a:gd name="connsiteY240" fmla="*/ 60135 h 3149193"/>
              <a:gd name="connsiteX241" fmla="*/ 5638794 w 12191992"/>
              <a:gd name="connsiteY241" fmla="*/ 79452 h 3149193"/>
              <a:gd name="connsiteX242" fmla="*/ 5638794 w 12191992"/>
              <a:gd name="connsiteY242" fmla="*/ 424399 h 3149193"/>
              <a:gd name="connsiteX243" fmla="*/ 5658111 w 12191992"/>
              <a:gd name="connsiteY243" fmla="*/ 443716 h 3149193"/>
              <a:gd name="connsiteX244" fmla="*/ 6116045 w 12191992"/>
              <a:gd name="connsiteY244" fmla="*/ 443716 h 3149193"/>
              <a:gd name="connsiteX245" fmla="*/ 6135362 w 12191992"/>
              <a:gd name="connsiteY245" fmla="*/ 424399 h 3149193"/>
              <a:gd name="connsiteX246" fmla="*/ 6135362 w 12191992"/>
              <a:gd name="connsiteY246" fmla="*/ 79452 h 3149193"/>
              <a:gd name="connsiteX247" fmla="*/ 6116045 w 12191992"/>
              <a:gd name="connsiteY247" fmla="*/ 60135 h 3149193"/>
              <a:gd name="connsiteX248" fmla="*/ 5087250 w 12191992"/>
              <a:gd name="connsiteY248" fmla="*/ 60135 h 3149193"/>
              <a:gd name="connsiteX249" fmla="*/ 5067931 w 12191992"/>
              <a:gd name="connsiteY249" fmla="*/ 79452 h 3149193"/>
              <a:gd name="connsiteX250" fmla="*/ 5067931 w 12191992"/>
              <a:gd name="connsiteY250" fmla="*/ 424399 h 3149193"/>
              <a:gd name="connsiteX251" fmla="*/ 5087250 w 12191992"/>
              <a:gd name="connsiteY251" fmla="*/ 443716 h 3149193"/>
              <a:gd name="connsiteX252" fmla="*/ 5545182 w 12191992"/>
              <a:gd name="connsiteY252" fmla="*/ 443716 h 3149193"/>
              <a:gd name="connsiteX253" fmla="*/ 5564498 w 12191992"/>
              <a:gd name="connsiteY253" fmla="*/ 424399 h 3149193"/>
              <a:gd name="connsiteX254" fmla="*/ 5564498 w 12191992"/>
              <a:gd name="connsiteY254" fmla="*/ 79452 h 3149193"/>
              <a:gd name="connsiteX255" fmla="*/ 5545182 w 12191992"/>
              <a:gd name="connsiteY255" fmla="*/ 60135 h 3149193"/>
              <a:gd name="connsiteX256" fmla="*/ 4516381 w 12191992"/>
              <a:gd name="connsiteY256" fmla="*/ 60135 h 3149193"/>
              <a:gd name="connsiteX257" fmla="*/ 4497064 w 12191992"/>
              <a:gd name="connsiteY257" fmla="*/ 79452 h 3149193"/>
              <a:gd name="connsiteX258" fmla="*/ 4497064 w 12191992"/>
              <a:gd name="connsiteY258" fmla="*/ 424399 h 3149193"/>
              <a:gd name="connsiteX259" fmla="*/ 4516381 w 12191992"/>
              <a:gd name="connsiteY259" fmla="*/ 443716 h 3149193"/>
              <a:gd name="connsiteX260" fmla="*/ 4974317 w 12191992"/>
              <a:gd name="connsiteY260" fmla="*/ 443716 h 3149193"/>
              <a:gd name="connsiteX261" fmla="*/ 4993636 w 12191992"/>
              <a:gd name="connsiteY261" fmla="*/ 424399 h 3149193"/>
              <a:gd name="connsiteX262" fmla="*/ 4993636 w 12191992"/>
              <a:gd name="connsiteY262" fmla="*/ 79452 h 3149193"/>
              <a:gd name="connsiteX263" fmla="*/ 4974317 w 12191992"/>
              <a:gd name="connsiteY263" fmla="*/ 60135 h 3149193"/>
              <a:gd name="connsiteX264" fmla="*/ 3945520 w 12191992"/>
              <a:gd name="connsiteY264" fmla="*/ 60135 h 3149193"/>
              <a:gd name="connsiteX265" fmla="*/ 3926203 w 12191992"/>
              <a:gd name="connsiteY265" fmla="*/ 79452 h 3149193"/>
              <a:gd name="connsiteX266" fmla="*/ 3926203 w 12191992"/>
              <a:gd name="connsiteY266" fmla="*/ 424399 h 3149193"/>
              <a:gd name="connsiteX267" fmla="*/ 3945520 w 12191992"/>
              <a:gd name="connsiteY267" fmla="*/ 443716 h 3149193"/>
              <a:gd name="connsiteX268" fmla="*/ 4403452 w 12191992"/>
              <a:gd name="connsiteY268" fmla="*/ 443716 h 3149193"/>
              <a:gd name="connsiteX269" fmla="*/ 4422770 w 12191992"/>
              <a:gd name="connsiteY269" fmla="*/ 424399 h 3149193"/>
              <a:gd name="connsiteX270" fmla="*/ 4422770 w 12191992"/>
              <a:gd name="connsiteY270" fmla="*/ 79452 h 3149193"/>
              <a:gd name="connsiteX271" fmla="*/ 4403452 w 12191992"/>
              <a:gd name="connsiteY271" fmla="*/ 60135 h 3149193"/>
              <a:gd name="connsiteX272" fmla="*/ 3374655 w 12191992"/>
              <a:gd name="connsiteY272" fmla="*/ 60135 h 3149193"/>
              <a:gd name="connsiteX273" fmla="*/ 3355338 w 12191992"/>
              <a:gd name="connsiteY273" fmla="*/ 79452 h 3149193"/>
              <a:gd name="connsiteX274" fmla="*/ 3355338 w 12191992"/>
              <a:gd name="connsiteY274" fmla="*/ 424399 h 3149193"/>
              <a:gd name="connsiteX275" fmla="*/ 3374655 w 12191992"/>
              <a:gd name="connsiteY275" fmla="*/ 443716 h 3149193"/>
              <a:gd name="connsiteX276" fmla="*/ 3832590 w 12191992"/>
              <a:gd name="connsiteY276" fmla="*/ 443716 h 3149193"/>
              <a:gd name="connsiteX277" fmla="*/ 3851907 w 12191992"/>
              <a:gd name="connsiteY277" fmla="*/ 424399 h 3149193"/>
              <a:gd name="connsiteX278" fmla="*/ 3851907 w 12191992"/>
              <a:gd name="connsiteY278" fmla="*/ 79452 h 3149193"/>
              <a:gd name="connsiteX279" fmla="*/ 3832590 w 12191992"/>
              <a:gd name="connsiteY279" fmla="*/ 60135 h 3149193"/>
              <a:gd name="connsiteX280" fmla="*/ 2803790 w 12191992"/>
              <a:gd name="connsiteY280" fmla="*/ 60135 h 3149193"/>
              <a:gd name="connsiteX281" fmla="*/ 2784473 w 12191992"/>
              <a:gd name="connsiteY281" fmla="*/ 79452 h 3149193"/>
              <a:gd name="connsiteX282" fmla="*/ 2784473 w 12191992"/>
              <a:gd name="connsiteY282" fmla="*/ 424399 h 3149193"/>
              <a:gd name="connsiteX283" fmla="*/ 2803790 w 12191992"/>
              <a:gd name="connsiteY283" fmla="*/ 443716 h 3149193"/>
              <a:gd name="connsiteX284" fmla="*/ 3261726 w 12191992"/>
              <a:gd name="connsiteY284" fmla="*/ 443716 h 3149193"/>
              <a:gd name="connsiteX285" fmla="*/ 3281043 w 12191992"/>
              <a:gd name="connsiteY285" fmla="*/ 424399 h 3149193"/>
              <a:gd name="connsiteX286" fmla="*/ 3281043 w 12191992"/>
              <a:gd name="connsiteY286" fmla="*/ 79452 h 3149193"/>
              <a:gd name="connsiteX287" fmla="*/ 3261726 w 12191992"/>
              <a:gd name="connsiteY287" fmla="*/ 60135 h 3149193"/>
              <a:gd name="connsiteX288" fmla="*/ 2232924 w 12191992"/>
              <a:gd name="connsiteY288" fmla="*/ 60135 h 3149193"/>
              <a:gd name="connsiteX289" fmla="*/ 2213608 w 12191992"/>
              <a:gd name="connsiteY289" fmla="*/ 79452 h 3149193"/>
              <a:gd name="connsiteX290" fmla="*/ 2213608 w 12191992"/>
              <a:gd name="connsiteY290" fmla="*/ 424399 h 3149193"/>
              <a:gd name="connsiteX291" fmla="*/ 2232924 w 12191992"/>
              <a:gd name="connsiteY291" fmla="*/ 443716 h 3149193"/>
              <a:gd name="connsiteX292" fmla="*/ 2690861 w 12191992"/>
              <a:gd name="connsiteY292" fmla="*/ 443716 h 3149193"/>
              <a:gd name="connsiteX293" fmla="*/ 2710178 w 12191992"/>
              <a:gd name="connsiteY293" fmla="*/ 424399 h 3149193"/>
              <a:gd name="connsiteX294" fmla="*/ 2710178 w 12191992"/>
              <a:gd name="connsiteY294" fmla="*/ 79452 h 3149193"/>
              <a:gd name="connsiteX295" fmla="*/ 2690861 w 12191992"/>
              <a:gd name="connsiteY295" fmla="*/ 60135 h 3149193"/>
              <a:gd name="connsiteX296" fmla="*/ 1662058 w 12191992"/>
              <a:gd name="connsiteY296" fmla="*/ 60135 h 3149193"/>
              <a:gd name="connsiteX297" fmla="*/ 1642742 w 12191992"/>
              <a:gd name="connsiteY297" fmla="*/ 79452 h 3149193"/>
              <a:gd name="connsiteX298" fmla="*/ 1642742 w 12191992"/>
              <a:gd name="connsiteY298" fmla="*/ 424399 h 3149193"/>
              <a:gd name="connsiteX299" fmla="*/ 1662058 w 12191992"/>
              <a:gd name="connsiteY299" fmla="*/ 443716 h 3149193"/>
              <a:gd name="connsiteX300" fmla="*/ 2119995 w 12191992"/>
              <a:gd name="connsiteY300" fmla="*/ 443716 h 3149193"/>
              <a:gd name="connsiteX301" fmla="*/ 2139313 w 12191992"/>
              <a:gd name="connsiteY301" fmla="*/ 424399 h 3149193"/>
              <a:gd name="connsiteX302" fmla="*/ 2139313 w 12191992"/>
              <a:gd name="connsiteY302" fmla="*/ 79452 h 3149193"/>
              <a:gd name="connsiteX303" fmla="*/ 2119995 w 12191992"/>
              <a:gd name="connsiteY303" fmla="*/ 60135 h 3149193"/>
              <a:gd name="connsiteX304" fmla="*/ 1091193 w 12191992"/>
              <a:gd name="connsiteY304" fmla="*/ 60135 h 3149193"/>
              <a:gd name="connsiteX305" fmla="*/ 1071876 w 12191992"/>
              <a:gd name="connsiteY305" fmla="*/ 79452 h 3149193"/>
              <a:gd name="connsiteX306" fmla="*/ 1071876 w 12191992"/>
              <a:gd name="connsiteY306" fmla="*/ 424399 h 3149193"/>
              <a:gd name="connsiteX307" fmla="*/ 1091193 w 12191992"/>
              <a:gd name="connsiteY307" fmla="*/ 443716 h 3149193"/>
              <a:gd name="connsiteX308" fmla="*/ 1549129 w 12191992"/>
              <a:gd name="connsiteY308" fmla="*/ 443716 h 3149193"/>
              <a:gd name="connsiteX309" fmla="*/ 1568446 w 12191992"/>
              <a:gd name="connsiteY309" fmla="*/ 424399 h 3149193"/>
              <a:gd name="connsiteX310" fmla="*/ 1568446 w 12191992"/>
              <a:gd name="connsiteY310" fmla="*/ 79452 h 3149193"/>
              <a:gd name="connsiteX311" fmla="*/ 1549129 w 12191992"/>
              <a:gd name="connsiteY311" fmla="*/ 60135 h 3149193"/>
              <a:gd name="connsiteX312" fmla="*/ 520328 w 12191992"/>
              <a:gd name="connsiteY312" fmla="*/ 60135 h 3149193"/>
              <a:gd name="connsiteX313" fmla="*/ 501011 w 12191992"/>
              <a:gd name="connsiteY313" fmla="*/ 79452 h 3149193"/>
              <a:gd name="connsiteX314" fmla="*/ 501011 w 12191992"/>
              <a:gd name="connsiteY314" fmla="*/ 424399 h 3149193"/>
              <a:gd name="connsiteX315" fmla="*/ 520328 w 12191992"/>
              <a:gd name="connsiteY315" fmla="*/ 443716 h 3149193"/>
              <a:gd name="connsiteX316" fmla="*/ 978264 w 12191992"/>
              <a:gd name="connsiteY316" fmla="*/ 443716 h 3149193"/>
              <a:gd name="connsiteX317" fmla="*/ 997581 w 12191992"/>
              <a:gd name="connsiteY317" fmla="*/ 424399 h 3149193"/>
              <a:gd name="connsiteX318" fmla="*/ 997581 w 12191992"/>
              <a:gd name="connsiteY318" fmla="*/ 79452 h 3149193"/>
              <a:gd name="connsiteX319" fmla="*/ 978264 w 12191992"/>
              <a:gd name="connsiteY319" fmla="*/ 60135 h 3149193"/>
              <a:gd name="connsiteX320" fmla="*/ 0 w 12191992"/>
              <a:gd name="connsiteY320" fmla="*/ 0 h 3149193"/>
              <a:gd name="connsiteX321" fmla="*/ 12191992 w 12191992"/>
              <a:gd name="connsiteY321" fmla="*/ 0 h 3149193"/>
              <a:gd name="connsiteX322" fmla="*/ 12191992 w 12191992"/>
              <a:gd name="connsiteY322" fmla="*/ 60135 h 3149193"/>
              <a:gd name="connsiteX323" fmla="*/ 11937624 w 12191992"/>
              <a:gd name="connsiteY323" fmla="*/ 60135 h 3149193"/>
              <a:gd name="connsiteX324" fmla="*/ 11918307 w 12191992"/>
              <a:gd name="connsiteY324" fmla="*/ 79452 h 3149193"/>
              <a:gd name="connsiteX325" fmla="*/ 11918307 w 12191992"/>
              <a:gd name="connsiteY325" fmla="*/ 424399 h 3149193"/>
              <a:gd name="connsiteX326" fmla="*/ 11937624 w 12191992"/>
              <a:gd name="connsiteY326" fmla="*/ 443716 h 3149193"/>
              <a:gd name="connsiteX327" fmla="*/ 12191992 w 12191992"/>
              <a:gd name="connsiteY327" fmla="*/ 443716 h 3149193"/>
              <a:gd name="connsiteX328" fmla="*/ 12191992 w 12191992"/>
              <a:gd name="connsiteY328" fmla="*/ 2710687 h 3149193"/>
              <a:gd name="connsiteX329" fmla="*/ 11937624 w 12191992"/>
              <a:gd name="connsiteY329" fmla="*/ 2710687 h 3149193"/>
              <a:gd name="connsiteX330" fmla="*/ 11918307 w 12191992"/>
              <a:gd name="connsiteY330" fmla="*/ 2730004 h 3149193"/>
              <a:gd name="connsiteX331" fmla="*/ 11918307 w 12191992"/>
              <a:gd name="connsiteY331" fmla="*/ 3074951 h 3149193"/>
              <a:gd name="connsiteX332" fmla="*/ 11937624 w 12191992"/>
              <a:gd name="connsiteY332" fmla="*/ 3094268 h 3149193"/>
              <a:gd name="connsiteX333" fmla="*/ 12191992 w 12191992"/>
              <a:gd name="connsiteY333" fmla="*/ 3094268 h 3149193"/>
              <a:gd name="connsiteX334" fmla="*/ 12191992 w 12191992"/>
              <a:gd name="connsiteY334" fmla="*/ 3149193 h 3149193"/>
              <a:gd name="connsiteX335" fmla="*/ 0 w 12191992"/>
              <a:gd name="connsiteY335" fmla="*/ 3149193 h 3149193"/>
              <a:gd name="connsiteX336" fmla="*/ 0 w 12191992"/>
              <a:gd name="connsiteY336" fmla="*/ 3094268 h 3149193"/>
              <a:gd name="connsiteX337" fmla="*/ 407395 w 12191992"/>
              <a:gd name="connsiteY337" fmla="*/ 3094268 h 3149193"/>
              <a:gd name="connsiteX338" fmla="*/ 426712 w 12191992"/>
              <a:gd name="connsiteY338" fmla="*/ 3074951 h 3149193"/>
              <a:gd name="connsiteX339" fmla="*/ 426712 w 12191992"/>
              <a:gd name="connsiteY339" fmla="*/ 2730004 h 3149193"/>
              <a:gd name="connsiteX340" fmla="*/ 407395 w 12191992"/>
              <a:gd name="connsiteY340" fmla="*/ 2710687 h 3149193"/>
              <a:gd name="connsiteX341" fmla="*/ 0 w 12191992"/>
              <a:gd name="connsiteY341" fmla="*/ 2710687 h 3149193"/>
              <a:gd name="connsiteX342" fmla="*/ 0 w 12191992"/>
              <a:gd name="connsiteY342" fmla="*/ 443716 h 3149193"/>
              <a:gd name="connsiteX343" fmla="*/ 407399 w 12191992"/>
              <a:gd name="connsiteY343" fmla="*/ 443716 h 3149193"/>
              <a:gd name="connsiteX344" fmla="*/ 426716 w 12191992"/>
              <a:gd name="connsiteY344" fmla="*/ 424399 h 3149193"/>
              <a:gd name="connsiteX345" fmla="*/ 426716 w 12191992"/>
              <a:gd name="connsiteY345" fmla="*/ 79452 h 3149193"/>
              <a:gd name="connsiteX346" fmla="*/ 407399 w 12191992"/>
              <a:gd name="connsiteY346" fmla="*/ 60135 h 3149193"/>
              <a:gd name="connsiteX347" fmla="*/ 0 w 12191992"/>
              <a:gd name="connsiteY347" fmla="*/ 60135 h 314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2191992" h="3149193">
                <a:moveTo>
                  <a:pt x="11366759" y="2710687"/>
                </a:moveTo>
                <a:cubicBezTo>
                  <a:pt x="11356091" y="2710687"/>
                  <a:pt x="11347442" y="2719336"/>
                  <a:pt x="11347442" y="2730004"/>
                </a:cubicBezTo>
                <a:lnTo>
                  <a:pt x="11347442" y="3074951"/>
                </a:lnTo>
                <a:cubicBezTo>
                  <a:pt x="11347442" y="3085619"/>
                  <a:pt x="11356091" y="3094268"/>
                  <a:pt x="11366759" y="3094268"/>
                </a:cubicBezTo>
                <a:lnTo>
                  <a:pt x="11824695" y="3094268"/>
                </a:lnTo>
                <a:cubicBezTo>
                  <a:pt x="11835363" y="3094268"/>
                  <a:pt x="11844012" y="3085619"/>
                  <a:pt x="11844012" y="3074951"/>
                </a:cubicBezTo>
                <a:lnTo>
                  <a:pt x="11844012" y="2730004"/>
                </a:lnTo>
                <a:cubicBezTo>
                  <a:pt x="11844012" y="2719336"/>
                  <a:pt x="11835363" y="2710687"/>
                  <a:pt x="11824695" y="2710687"/>
                </a:cubicBezTo>
                <a:close/>
                <a:moveTo>
                  <a:pt x="10795894" y="2710687"/>
                </a:moveTo>
                <a:cubicBezTo>
                  <a:pt x="10785226" y="2710687"/>
                  <a:pt x="10776577" y="2719336"/>
                  <a:pt x="10776577" y="2730004"/>
                </a:cubicBezTo>
                <a:lnTo>
                  <a:pt x="10776577" y="3074951"/>
                </a:lnTo>
                <a:cubicBezTo>
                  <a:pt x="10776577" y="3085619"/>
                  <a:pt x="10785226" y="3094268"/>
                  <a:pt x="10795894" y="3094268"/>
                </a:cubicBezTo>
                <a:lnTo>
                  <a:pt x="11253830" y="3094268"/>
                </a:lnTo>
                <a:cubicBezTo>
                  <a:pt x="11264498" y="3094268"/>
                  <a:pt x="11273147" y="3085619"/>
                  <a:pt x="11273147" y="3074951"/>
                </a:cubicBezTo>
                <a:lnTo>
                  <a:pt x="11273147" y="2730004"/>
                </a:lnTo>
                <a:cubicBezTo>
                  <a:pt x="11273147" y="2719336"/>
                  <a:pt x="11264498" y="2710687"/>
                  <a:pt x="11253830" y="2710687"/>
                </a:cubicBezTo>
                <a:close/>
                <a:moveTo>
                  <a:pt x="10225029" y="2710687"/>
                </a:moveTo>
                <a:cubicBezTo>
                  <a:pt x="10214361" y="2710687"/>
                  <a:pt x="10205712" y="2719336"/>
                  <a:pt x="10205712" y="2730004"/>
                </a:cubicBezTo>
                <a:lnTo>
                  <a:pt x="10205712" y="3074951"/>
                </a:lnTo>
                <a:cubicBezTo>
                  <a:pt x="10205712" y="3085619"/>
                  <a:pt x="10214361" y="3094268"/>
                  <a:pt x="10225029" y="3094268"/>
                </a:cubicBezTo>
                <a:lnTo>
                  <a:pt x="10682965" y="3094268"/>
                </a:lnTo>
                <a:cubicBezTo>
                  <a:pt x="10693633" y="3094268"/>
                  <a:pt x="10702282" y="3085619"/>
                  <a:pt x="10702282" y="3074951"/>
                </a:cubicBezTo>
                <a:lnTo>
                  <a:pt x="10702282" y="2730004"/>
                </a:lnTo>
                <a:cubicBezTo>
                  <a:pt x="10702282" y="2719336"/>
                  <a:pt x="10693633" y="2710687"/>
                  <a:pt x="10682965" y="2710687"/>
                </a:cubicBezTo>
                <a:close/>
                <a:moveTo>
                  <a:pt x="9654164" y="2710687"/>
                </a:moveTo>
                <a:cubicBezTo>
                  <a:pt x="9643496" y="2710687"/>
                  <a:pt x="9634847" y="2719336"/>
                  <a:pt x="9634847" y="2730004"/>
                </a:cubicBezTo>
                <a:lnTo>
                  <a:pt x="9634847" y="3074951"/>
                </a:lnTo>
                <a:cubicBezTo>
                  <a:pt x="9634847" y="3085619"/>
                  <a:pt x="9643496" y="3094268"/>
                  <a:pt x="9654164" y="3094268"/>
                </a:cubicBezTo>
                <a:lnTo>
                  <a:pt x="10112100" y="3094268"/>
                </a:lnTo>
                <a:cubicBezTo>
                  <a:pt x="10122768" y="3094268"/>
                  <a:pt x="10131417" y="3085619"/>
                  <a:pt x="10131417" y="3074951"/>
                </a:cubicBezTo>
                <a:lnTo>
                  <a:pt x="10131417" y="2730004"/>
                </a:lnTo>
                <a:cubicBezTo>
                  <a:pt x="10131417" y="2719336"/>
                  <a:pt x="10122768" y="2710687"/>
                  <a:pt x="10112100" y="2710687"/>
                </a:cubicBezTo>
                <a:close/>
                <a:moveTo>
                  <a:pt x="9083299" y="2710687"/>
                </a:moveTo>
                <a:cubicBezTo>
                  <a:pt x="9072631" y="2710687"/>
                  <a:pt x="9063982" y="2719336"/>
                  <a:pt x="9063982" y="2730004"/>
                </a:cubicBezTo>
                <a:lnTo>
                  <a:pt x="9063982" y="3074951"/>
                </a:lnTo>
                <a:cubicBezTo>
                  <a:pt x="9063982" y="3085619"/>
                  <a:pt x="9072631" y="3094268"/>
                  <a:pt x="9083299" y="3094268"/>
                </a:cubicBezTo>
                <a:lnTo>
                  <a:pt x="9541235" y="3094268"/>
                </a:lnTo>
                <a:cubicBezTo>
                  <a:pt x="9551903" y="3094268"/>
                  <a:pt x="9560552" y="3085619"/>
                  <a:pt x="9560552" y="3074951"/>
                </a:cubicBezTo>
                <a:lnTo>
                  <a:pt x="9560552" y="2730004"/>
                </a:lnTo>
                <a:cubicBezTo>
                  <a:pt x="9560552" y="2719336"/>
                  <a:pt x="9551903" y="2710687"/>
                  <a:pt x="9541235" y="2710687"/>
                </a:cubicBezTo>
                <a:close/>
                <a:moveTo>
                  <a:pt x="8512434" y="2710687"/>
                </a:moveTo>
                <a:cubicBezTo>
                  <a:pt x="8501766" y="2710687"/>
                  <a:pt x="8493117" y="2719336"/>
                  <a:pt x="8493117" y="2730004"/>
                </a:cubicBezTo>
                <a:lnTo>
                  <a:pt x="8493117" y="3074951"/>
                </a:lnTo>
                <a:cubicBezTo>
                  <a:pt x="8493117" y="3085619"/>
                  <a:pt x="8501766" y="3094268"/>
                  <a:pt x="8512434" y="3094268"/>
                </a:cubicBezTo>
                <a:lnTo>
                  <a:pt x="8970370" y="3094268"/>
                </a:lnTo>
                <a:cubicBezTo>
                  <a:pt x="8981038" y="3094268"/>
                  <a:pt x="8989687" y="3085619"/>
                  <a:pt x="8989687" y="3074951"/>
                </a:cubicBezTo>
                <a:lnTo>
                  <a:pt x="8989687" y="2730004"/>
                </a:lnTo>
                <a:cubicBezTo>
                  <a:pt x="8989687" y="2719336"/>
                  <a:pt x="8981038" y="2710687"/>
                  <a:pt x="8970370" y="2710687"/>
                </a:cubicBezTo>
                <a:close/>
                <a:moveTo>
                  <a:pt x="7941569" y="2710687"/>
                </a:moveTo>
                <a:cubicBezTo>
                  <a:pt x="7930901" y="2710687"/>
                  <a:pt x="7922252" y="2719336"/>
                  <a:pt x="7922252" y="2730004"/>
                </a:cubicBezTo>
                <a:lnTo>
                  <a:pt x="7922252" y="3074951"/>
                </a:lnTo>
                <a:cubicBezTo>
                  <a:pt x="7922252" y="3085619"/>
                  <a:pt x="7930901" y="3094268"/>
                  <a:pt x="7941569" y="3094268"/>
                </a:cubicBezTo>
                <a:lnTo>
                  <a:pt x="8399505" y="3094268"/>
                </a:lnTo>
                <a:cubicBezTo>
                  <a:pt x="8410173" y="3094268"/>
                  <a:pt x="8418822" y="3085619"/>
                  <a:pt x="8418822" y="3074951"/>
                </a:cubicBezTo>
                <a:lnTo>
                  <a:pt x="8418822" y="2730004"/>
                </a:lnTo>
                <a:cubicBezTo>
                  <a:pt x="8418822" y="2719336"/>
                  <a:pt x="8410173" y="2710687"/>
                  <a:pt x="8399505" y="2710687"/>
                </a:cubicBezTo>
                <a:close/>
                <a:moveTo>
                  <a:pt x="7370704" y="2710687"/>
                </a:moveTo>
                <a:cubicBezTo>
                  <a:pt x="7360036" y="2710687"/>
                  <a:pt x="7351387" y="2719336"/>
                  <a:pt x="7351387" y="2730004"/>
                </a:cubicBezTo>
                <a:lnTo>
                  <a:pt x="7351387" y="3074951"/>
                </a:lnTo>
                <a:cubicBezTo>
                  <a:pt x="7351387" y="3085619"/>
                  <a:pt x="7360036" y="3094268"/>
                  <a:pt x="7370704" y="3094268"/>
                </a:cubicBezTo>
                <a:lnTo>
                  <a:pt x="7828640" y="3094268"/>
                </a:lnTo>
                <a:cubicBezTo>
                  <a:pt x="7839308" y="3094268"/>
                  <a:pt x="7847957" y="3085619"/>
                  <a:pt x="7847957" y="3074951"/>
                </a:cubicBezTo>
                <a:lnTo>
                  <a:pt x="7847957" y="2730004"/>
                </a:lnTo>
                <a:cubicBezTo>
                  <a:pt x="7847957" y="2719336"/>
                  <a:pt x="7839308" y="2710687"/>
                  <a:pt x="7828640" y="2710687"/>
                </a:cubicBezTo>
                <a:close/>
                <a:moveTo>
                  <a:pt x="6799839" y="2710687"/>
                </a:moveTo>
                <a:cubicBezTo>
                  <a:pt x="6789171" y="2710687"/>
                  <a:pt x="6780522" y="2719336"/>
                  <a:pt x="6780522" y="2730004"/>
                </a:cubicBezTo>
                <a:lnTo>
                  <a:pt x="6780522" y="3074951"/>
                </a:lnTo>
                <a:cubicBezTo>
                  <a:pt x="6780522" y="3085619"/>
                  <a:pt x="6789171" y="3094268"/>
                  <a:pt x="6799839" y="3094268"/>
                </a:cubicBezTo>
                <a:lnTo>
                  <a:pt x="7257775" y="3094268"/>
                </a:lnTo>
                <a:cubicBezTo>
                  <a:pt x="7268443" y="3094268"/>
                  <a:pt x="7277092" y="3085619"/>
                  <a:pt x="7277092" y="3074951"/>
                </a:cubicBezTo>
                <a:lnTo>
                  <a:pt x="7277092" y="2730004"/>
                </a:lnTo>
                <a:cubicBezTo>
                  <a:pt x="7277092" y="2719336"/>
                  <a:pt x="7268443" y="2710687"/>
                  <a:pt x="7257775" y="2710687"/>
                </a:cubicBezTo>
                <a:close/>
                <a:moveTo>
                  <a:pt x="6228974" y="2710687"/>
                </a:moveTo>
                <a:cubicBezTo>
                  <a:pt x="6218306" y="2710687"/>
                  <a:pt x="6209657" y="2719336"/>
                  <a:pt x="6209657" y="2730004"/>
                </a:cubicBezTo>
                <a:lnTo>
                  <a:pt x="6209657" y="3074951"/>
                </a:lnTo>
                <a:cubicBezTo>
                  <a:pt x="6209657" y="3085619"/>
                  <a:pt x="6218306" y="3094268"/>
                  <a:pt x="6228974" y="3094268"/>
                </a:cubicBezTo>
                <a:lnTo>
                  <a:pt x="6686910" y="3094268"/>
                </a:lnTo>
                <a:cubicBezTo>
                  <a:pt x="6697578" y="3094268"/>
                  <a:pt x="6706227" y="3085619"/>
                  <a:pt x="6706227" y="3074951"/>
                </a:cubicBezTo>
                <a:lnTo>
                  <a:pt x="6706227" y="2730004"/>
                </a:lnTo>
                <a:cubicBezTo>
                  <a:pt x="6706227" y="2719336"/>
                  <a:pt x="6697578" y="2710687"/>
                  <a:pt x="6686910" y="2710687"/>
                </a:cubicBezTo>
                <a:close/>
                <a:moveTo>
                  <a:pt x="5658110" y="2710687"/>
                </a:moveTo>
                <a:cubicBezTo>
                  <a:pt x="5647442" y="2710687"/>
                  <a:pt x="5638793" y="2719336"/>
                  <a:pt x="5638793" y="2730004"/>
                </a:cubicBezTo>
                <a:lnTo>
                  <a:pt x="5638793" y="3074951"/>
                </a:lnTo>
                <a:cubicBezTo>
                  <a:pt x="5638793" y="3085619"/>
                  <a:pt x="5647442" y="3094268"/>
                  <a:pt x="5658110" y="3094268"/>
                </a:cubicBezTo>
                <a:lnTo>
                  <a:pt x="6116045" y="3094268"/>
                </a:lnTo>
                <a:cubicBezTo>
                  <a:pt x="6126714" y="3094268"/>
                  <a:pt x="6135362" y="3085619"/>
                  <a:pt x="6135362" y="3074951"/>
                </a:cubicBezTo>
                <a:lnTo>
                  <a:pt x="6135362" y="2730004"/>
                </a:lnTo>
                <a:cubicBezTo>
                  <a:pt x="6135362" y="2719336"/>
                  <a:pt x="6126714" y="2710687"/>
                  <a:pt x="6116045" y="2710687"/>
                </a:cubicBezTo>
                <a:close/>
                <a:moveTo>
                  <a:pt x="5087245" y="2710687"/>
                </a:moveTo>
                <a:cubicBezTo>
                  <a:pt x="5076578" y="2710687"/>
                  <a:pt x="5067929" y="2719336"/>
                  <a:pt x="5067929" y="2730004"/>
                </a:cubicBezTo>
                <a:lnTo>
                  <a:pt x="5067929" y="3074951"/>
                </a:lnTo>
                <a:cubicBezTo>
                  <a:pt x="5067929" y="3085619"/>
                  <a:pt x="5076578" y="3094268"/>
                  <a:pt x="5087245" y="3094268"/>
                </a:cubicBezTo>
                <a:lnTo>
                  <a:pt x="5545181" y="3094268"/>
                </a:lnTo>
                <a:cubicBezTo>
                  <a:pt x="5555849" y="3094268"/>
                  <a:pt x="5564497" y="3085619"/>
                  <a:pt x="5564497" y="3074951"/>
                </a:cubicBezTo>
                <a:lnTo>
                  <a:pt x="5564497" y="2730004"/>
                </a:lnTo>
                <a:cubicBezTo>
                  <a:pt x="5564497" y="2719336"/>
                  <a:pt x="5555849" y="2710687"/>
                  <a:pt x="5545181" y="2710687"/>
                </a:cubicBezTo>
                <a:close/>
                <a:moveTo>
                  <a:pt x="4516380" y="2710687"/>
                </a:moveTo>
                <a:cubicBezTo>
                  <a:pt x="4505712" y="2710687"/>
                  <a:pt x="4497062" y="2719336"/>
                  <a:pt x="4497062" y="2730004"/>
                </a:cubicBezTo>
                <a:lnTo>
                  <a:pt x="4497062" y="3074951"/>
                </a:lnTo>
                <a:cubicBezTo>
                  <a:pt x="4497062" y="3085619"/>
                  <a:pt x="4505712" y="3094268"/>
                  <a:pt x="4516380" y="3094268"/>
                </a:cubicBezTo>
                <a:lnTo>
                  <a:pt x="4974315" y="3094268"/>
                </a:lnTo>
                <a:cubicBezTo>
                  <a:pt x="4984984" y="3094268"/>
                  <a:pt x="4993634" y="3085619"/>
                  <a:pt x="4993634" y="3074951"/>
                </a:cubicBezTo>
                <a:lnTo>
                  <a:pt x="4993634" y="2730004"/>
                </a:lnTo>
                <a:cubicBezTo>
                  <a:pt x="4993634" y="2719336"/>
                  <a:pt x="4984984" y="2710687"/>
                  <a:pt x="4974315" y="2710687"/>
                </a:cubicBezTo>
                <a:close/>
                <a:moveTo>
                  <a:pt x="3945516" y="2710687"/>
                </a:moveTo>
                <a:cubicBezTo>
                  <a:pt x="3934848" y="2710687"/>
                  <a:pt x="3926199" y="2719336"/>
                  <a:pt x="3926199" y="2730004"/>
                </a:cubicBezTo>
                <a:lnTo>
                  <a:pt x="3926199" y="3074951"/>
                </a:lnTo>
                <a:cubicBezTo>
                  <a:pt x="3926199" y="3085619"/>
                  <a:pt x="3934848" y="3094268"/>
                  <a:pt x="3945516" y="3094268"/>
                </a:cubicBezTo>
                <a:lnTo>
                  <a:pt x="4403451" y="3094268"/>
                </a:lnTo>
                <a:cubicBezTo>
                  <a:pt x="4414119" y="3094268"/>
                  <a:pt x="4422768" y="3085619"/>
                  <a:pt x="4422768" y="3074951"/>
                </a:cubicBezTo>
                <a:lnTo>
                  <a:pt x="4422768" y="2730004"/>
                </a:lnTo>
                <a:cubicBezTo>
                  <a:pt x="4422768" y="2719336"/>
                  <a:pt x="4414119" y="2710687"/>
                  <a:pt x="4403451" y="2710687"/>
                </a:cubicBezTo>
                <a:close/>
                <a:moveTo>
                  <a:pt x="3374650" y="2710687"/>
                </a:moveTo>
                <a:cubicBezTo>
                  <a:pt x="3363983" y="2710687"/>
                  <a:pt x="3355333" y="2719336"/>
                  <a:pt x="3355333" y="2730004"/>
                </a:cubicBezTo>
                <a:lnTo>
                  <a:pt x="3355333" y="3074951"/>
                </a:lnTo>
                <a:cubicBezTo>
                  <a:pt x="3355333" y="3085619"/>
                  <a:pt x="3363983" y="3094268"/>
                  <a:pt x="3374650" y="3094268"/>
                </a:cubicBezTo>
                <a:lnTo>
                  <a:pt x="3832586" y="3094268"/>
                </a:lnTo>
                <a:cubicBezTo>
                  <a:pt x="3843254" y="3094268"/>
                  <a:pt x="3851903" y="3085619"/>
                  <a:pt x="3851903" y="3074951"/>
                </a:cubicBezTo>
                <a:lnTo>
                  <a:pt x="3851903" y="2730004"/>
                </a:lnTo>
                <a:cubicBezTo>
                  <a:pt x="3851903" y="2719336"/>
                  <a:pt x="3843254" y="2710687"/>
                  <a:pt x="3832586" y="2710687"/>
                </a:cubicBezTo>
                <a:close/>
                <a:moveTo>
                  <a:pt x="2803786" y="2710687"/>
                </a:moveTo>
                <a:cubicBezTo>
                  <a:pt x="2793117" y="2710687"/>
                  <a:pt x="2784468" y="2719336"/>
                  <a:pt x="2784468" y="2730004"/>
                </a:cubicBezTo>
                <a:lnTo>
                  <a:pt x="2784468" y="3074951"/>
                </a:lnTo>
                <a:cubicBezTo>
                  <a:pt x="2784468" y="3085619"/>
                  <a:pt x="2793117" y="3094268"/>
                  <a:pt x="2803786" y="3094268"/>
                </a:cubicBezTo>
                <a:lnTo>
                  <a:pt x="3261722" y="3094268"/>
                </a:lnTo>
                <a:cubicBezTo>
                  <a:pt x="3272389" y="3094268"/>
                  <a:pt x="3281039" y="3085619"/>
                  <a:pt x="3281039" y="3074951"/>
                </a:cubicBezTo>
                <a:lnTo>
                  <a:pt x="3281039" y="2730004"/>
                </a:lnTo>
                <a:cubicBezTo>
                  <a:pt x="3281039" y="2719336"/>
                  <a:pt x="3272389" y="2710687"/>
                  <a:pt x="3261722" y="2710687"/>
                </a:cubicBezTo>
                <a:close/>
                <a:moveTo>
                  <a:pt x="2232920" y="2710687"/>
                </a:moveTo>
                <a:cubicBezTo>
                  <a:pt x="2222253" y="2710687"/>
                  <a:pt x="2213603" y="2719336"/>
                  <a:pt x="2213603" y="2730004"/>
                </a:cubicBezTo>
                <a:lnTo>
                  <a:pt x="2213603" y="3074951"/>
                </a:lnTo>
                <a:cubicBezTo>
                  <a:pt x="2213603" y="3085619"/>
                  <a:pt x="2222253" y="3094268"/>
                  <a:pt x="2232920" y="3094268"/>
                </a:cubicBezTo>
                <a:lnTo>
                  <a:pt x="2690856" y="3094268"/>
                </a:lnTo>
                <a:cubicBezTo>
                  <a:pt x="2701524" y="3094268"/>
                  <a:pt x="2710173" y="3085619"/>
                  <a:pt x="2710173" y="3074951"/>
                </a:cubicBezTo>
                <a:lnTo>
                  <a:pt x="2710173" y="2730004"/>
                </a:lnTo>
                <a:cubicBezTo>
                  <a:pt x="2710173" y="2719336"/>
                  <a:pt x="2701524" y="2710687"/>
                  <a:pt x="2690856" y="2710687"/>
                </a:cubicBezTo>
                <a:close/>
                <a:moveTo>
                  <a:pt x="1662055" y="2710687"/>
                </a:moveTo>
                <a:cubicBezTo>
                  <a:pt x="1651387" y="2710687"/>
                  <a:pt x="1642738" y="2719336"/>
                  <a:pt x="1642738" y="2730004"/>
                </a:cubicBezTo>
                <a:lnTo>
                  <a:pt x="1642738" y="3074951"/>
                </a:lnTo>
                <a:cubicBezTo>
                  <a:pt x="1642738" y="3085619"/>
                  <a:pt x="1651387" y="3094268"/>
                  <a:pt x="1662055" y="3094268"/>
                </a:cubicBezTo>
                <a:lnTo>
                  <a:pt x="2119991" y="3094268"/>
                </a:lnTo>
                <a:cubicBezTo>
                  <a:pt x="2130659" y="3094268"/>
                  <a:pt x="2139308" y="3085619"/>
                  <a:pt x="2139308" y="3074951"/>
                </a:cubicBezTo>
                <a:lnTo>
                  <a:pt x="2139308" y="2730004"/>
                </a:lnTo>
                <a:cubicBezTo>
                  <a:pt x="2139308" y="2719336"/>
                  <a:pt x="2130659" y="2710687"/>
                  <a:pt x="2119991" y="2710687"/>
                </a:cubicBezTo>
                <a:close/>
                <a:moveTo>
                  <a:pt x="1091190" y="2710687"/>
                </a:moveTo>
                <a:cubicBezTo>
                  <a:pt x="1080522" y="2710687"/>
                  <a:pt x="1071873" y="2719336"/>
                  <a:pt x="1071873" y="2730004"/>
                </a:cubicBezTo>
                <a:lnTo>
                  <a:pt x="1071873" y="3074951"/>
                </a:lnTo>
                <a:cubicBezTo>
                  <a:pt x="1071873" y="3085619"/>
                  <a:pt x="1080522" y="3094268"/>
                  <a:pt x="1091190" y="3094268"/>
                </a:cubicBezTo>
                <a:lnTo>
                  <a:pt x="1549126" y="3094268"/>
                </a:lnTo>
                <a:cubicBezTo>
                  <a:pt x="1559794" y="3094268"/>
                  <a:pt x="1568443" y="3085619"/>
                  <a:pt x="1568443" y="3074951"/>
                </a:cubicBezTo>
                <a:lnTo>
                  <a:pt x="1568443" y="2730004"/>
                </a:lnTo>
                <a:cubicBezTo>
                  <a:pt x="1568443" y="2719336"/>
                  <a:pt x="1559794" y="2710687"/>
                  <a:pt x="1549126" y="2710687"/>
                </a:cubicBezTo>
                <a:close/>
                <a:moveTo>
                  <a:pt x="520325" y="2710687"/>
                </a:moveTo>
                <a:cubicBezTo>
                  <a:pt x="509657" y="2710687"/>
                  <a:pt x="501008" y="2719336"/>
                  <a:pt x="501008" y="2730004"/>
                </a:cubicBezTo>
                <a:lnTo>
                  <a:pt x="501008" y="3074951"/>
                </a:lnTo>
                <a:cubicBezTo>
                  <a:pt x="501008" y="3085619"/>
                  <a:pt x="509657" y="3094268"/>
                  <a:pt x="520325" y="3094268"/>
                </a:cubicBezTo>
                <a:lnTo>
                  <a:pt x="978261" y="3094268"/>
                </a:lnTo>
                <a:cubicBezTo>
                  <a:pt x="988929" y="3094268"/>
                  <a:pt x="997578" y="3085619"/>
                  <a:pt x="997578" y="3074951"/>
                </a:cubicBezTo>
                <a:lnTo>
                  <a:pt x="997578" y="2730004"/>
                </a:lnTo>
                <a:cubicBezTo>
                  <a:pt x="997578" y="2719336"/>
                  <a:pt x="988929" y="2710687"/>
                  <a:pt x="978261" y="2710687"/>
                </a:cubicBezTo>
                <a:close/>
                <a:moveTo>
                  <a:pt x="11366759" y="60135"/>
                </a:moveTo>
                <a:cubicBezTo>
                  <a:pt x="11356091" y="60135"/>
                  <a:pt x="11347442" y="68784"/>
                  <a:pt x="11347442" y="79452"/>
                </a:cubicBezTo>
                <a:lnTo>
                  <a:pt x="11347442" y="424399"/>
                </a:lnTo>
                <a:cubicBezTo>
                  <a:pt x="11347442" y="435067"/>
                  <a:pt x="11356091" y="443716"/>
                  <a:pt x="11366759" y="443716"/>
                </a:cubicBezTo>
                <a:lnTo>
                  <a:pt x="11824695" y="443716"/>
                </a:lnTo>
                <a:cubicBezTo>
                  <a:pt x="11835363" y="443716"/>
                  <a:pt x="11844012" y="435067"/>
                  <a:pt x="11844012" y="424399"/>
                </a:cubicBezTo>
                <a:lnTo>
                  <a:pt x="11844012" y="79452"/>
                </a:lnTo>
                <a:cubicBezTo>
                  <a:pt x="11844012" y="68784"/>
                  <a:pt x="11835363" y="60135"/>
                  <a:pt x="11824695" y="60135"/>
                </a:cubicBezTo>
                <a:close/>
                <a:moveTo>
                  <a:pt x="10795894" y="60135"/>
                </a:moveTo>
                <a:cubicBezTo>
                  <a:pt x="10785226" y="60135"/>
                  <a:pt x="10776577" y="68784"/>
                  <a:pt x="10776577" y="79452"/>
                </a:cubicBezTo>
                <a:lnTo>
                  <a:pt x="10776577" y="424399"/>
                </a:lnTo>
                <a:cubicBezTo>
                  <a:pt x="10776577" y="435067"/>
                  <a:pt x="10785226" y="443716"/>
                  <a:pt x="10795894" y="443716"/>
                </a:cubicBezTo>
                <a:lnTo>
                  <a:pt x="11253830" y="443716"/>
                </a:lnTo>
                <a:cubicBezTo>
                  <a:pt x="11264498" y="443716"/>
                  <a:pt x="11273147" y="435067"/>
                  <a:pt x="11273147" y="424399"/>
                </a:cubicBezTo>
                <a:lnTo>
                  <a:pt x="11273147" y="79452"/>
                </a:lnTo>
                <a:cubicBezTo>
                  <a:pt x="11273147" y="68784"/>
                  <a:pt x="11264498" y="60135"/>
                  <a:pt x="11253830" y="60135"/>
                </a:cubicBezTo>
                <a:close/>
                <a:moveTo>
                  <a:pt x="10225029" y="60135"/>
                </a:moveTo>
                <a:cubicBezTo>
                  <a:pt x="10214361" y="60135"/>
                  <a:pt x="10205712" y="68784"/>
                  <a:pt x="10205712" y="79452"/>
                </a:cubicBezTo>
                <a:lnTo>
                  <a:pt x="10205712" y="424399"/>
                </a:lnTo>
                <a:cubicBezTo>
                  <a:pt x="10205712" y="435067"/>
                  <a:pt x="10214361" y="443716"/>
                  <a:pt x="10225029" y="443716"/>
                </a:cubicBezTo>
                <a:lnTo>
                  <a:pt x="10682965" y="443716"/>
                </a:lnTo>
                <a:cubicBezTo>
                  <a:pt x="10693633" y="443716"/>
                  <a:pt x="10702282" y="435067"/>
                  <a:pt x="10702282" y="424399"/>
                </a:cubicBezTo>
                <a:lnTo>
                  <a:pt x="10702282" y="79452"/>
                </a:lnTo>
                <a:cubicBezTo>
                  <a:pt x="10702282" y="68784"/>
                  <a:pt x="10693633" y="60135"/>
                  <a:pt x="10682965" y="60135"/>
                </a:cubicBezTo>
                <a:close/>
                <a:moveTo>
                  <a:pt x="9654164" y="60135"/>
                </a:moveTo>
                <a:cubicBezTo>
                  <a:pt x="9643496" y="60135"/>
                  <a:pt x="9634847" y="68784"/>
                  <a:pt x="9634847" y="79452"/>
                </a:cubicBezTo>
                <a:lnTo>
                  <a:pt x="9634847" y="424399"/>
                </a:lnTo>
                <a:cubicBezTo>
                  <a:pt x="9634847" y="435067"/>
                  <a:pt x="9643496" y="443716"/>
                  <a:pt x="9654164" y="443716"/>
                </a:cubicBezTo>
                <a:lnTo>
                  <a:pt x="10112100" y="443716"/>
                </a:lnTo>
                <a:cubicBezTo>
                  <a:pt x="10122768" y="443716"/>
                  <a:pt x="10131417" y="435067"/>
                  <a:pt x="10131417" y="424399"/>
                </a:cubicBezTo>
                <a:lnTo>
                  <a:pt x="10131417" y="79452"/>
                </a:lnTo>
                <a:cubicBezTo>
                  <a:pt x="10131417" y="68784"/>
                  <a:pt x="10122768" y="60135"/>
                  <a:pt x="10112100" y="60135"/>
                </a:cubicBezTo>
                <a:close/>
                <a:moveTo>
                  <a:pt x="9083299" y="60135"/>
                </a:moveTo>
                <a:cubicBezTo>
                  <a:pt x="9072631" y="60135"/>
                  <a:pt x="9063982" y="68784"/>
                  <a:pt x="9063982" y="79452"/>
                </a:cubicBezTo>
                <a:lnTo>
                  <a:pt x="9063982" y="424399"/>
                </a:lnTo>
                <a:cubicBezTo>
                  <a:pt x="9063982" y="435067"/>
                  <a:pt x="9072631" y="443716"/>
                  <a:pt x="9083299" y="443716"/>
                </a:cubicBezTo>
                <a:lnTo>
                  <a:pt x="9541235" y="443716"/>
                </a:lnTo>
                <a:cubicBezTo>
                  <a:pt x="9551903" y="443716"/>
                  <a:pt x="9560552" y="435067"/>
                  <a:pt x="9560552" y="424399"/>
                </a:cubicBezTo>
                <a:lnTo>
                  <a:pt x="9560552" y="79452"/>
                </a:lnTo>
                <a:cubicBezTo>
                  <a:pt x="9560552" y="68784"/>
                  <a:pt x="9551903" y="60135"/>
                  <a:pt x="9541235" y="60135"/>
                </a:cubicBezTo>
                <a:close/>
                <a:moveTo>
                  <a:pt x="8512434" y="60135"/>
                </a:moveTo>
                <a:cubicBezTo>
                  <a:pt x="8501766" y="60135"/>
                  <a:pt x="8493117" y="68784"/>
                  <a:pt x="8493117" y="79452"/>
                </a:cubicBezTo>
                <a:lnTo>
                  <a:pt x="8493117" y="424399"/>
                </a:lnTo>
                <a:cubicBezTo>
                  <a:pt x="8493117" y="435067"/>
                  <a:pt x="8501766" y="443716"/>
                  <a:pt x="8512434" y="443716"/>
                </a:cubicBezTo>
                <a:lnTo>
                  <a:pt x="8970370" y="443716"/>
                </a:lnTo>
                <a:cubicBezTo>
                  <a:pt x="8981038" y="443716"/>
                  <a:pt x="8989687" y="435067"/>
                  <a:pt x="8989687" y="424399"/>
                </a:cubicBezTo>
                <a:lnTo>
                  <a:pt x="8989687" y="79452"/>
                </a:lnTo>
                <a:cubicBezTo>
                  <a:pt x="8989687" y="68784"/>
                  <a:pt x="8981038" y="60135"/>
                  <a:pt x="8970370" y="60135"/>
                </a:cubicBezTo>
                <a:close/>
                <a:moveTo>
                  <a:pt x="7941569" y="60135"/>
                </a:moveTo>
                <a:cubicBezTo>
                  <a:pt x="7930901" y="60135"/>
                  <a:pt x="7922252" y="68784"/>
                  <a:pt x="7922252" y="79452"/>
                </a:cubicBezTo>
                <a:lnTo>
                  <a:pt x="7922252" y="424399"/>
                </a:lnTo>
                <a:cubicBezTo>
                  <a:pt x="7922252" y="435067"/>
                  <a:pt x="7930901" y="443716"/>
                  <a:pt x="7941569" y="443716"/>
                </a:cubicBezTo>
                <a:lnTo>
                  <a:pt x="8399505" y="443716"/>
                </a:lnTo>
                <a:cubicBezTo>
                  <a:pt x="8410173" y="443716"/>
                  <a:pt x="8418822" y="435067"/>
                  <a:pt x="8418822" y="424399"/>
                </a:cubicBezTo>
                <a:lnTo>
                  <a:pt x="8418822" y="79452"/>
                </a:lnTo>
                <a:cubicBezTo>
                  <a:pt x="8418822" y="68784"/>
                  <a:pt x="8410173" y="60135"/>
                  <a:pt x="8399505" y="60135"/>
                </a:cubicBezTo>
                <a:close/>
                <a:moveTo>
                  <a:pt x="7370704" y="60135"/>
                </a:moveTo>
                <a:cubicBezTo>
                  <a:pt x="7360036" y="60135"/>
                  <a:pt x="7351387" y="68784"/>
                  <a:pt x="7351387" y="79452"/>
                </a:cubicBezTo>
                <a:lnTo>
                  <a:pt x="7351387" y="424399"/>
                </a:lnTo>
                <a:cubicBezTo>
                  <a:pt x="7351387" y="435067"/>
                  <a:pt x="7360036" y="443716"/>
                  <a:pt x="7370704" y="443716"/>
                </a:cubicBezTo>
                <a:lnTo>
                  <a:pt x="7828640" y="443716"/>
                </a:lnTo>
                <a:cubicBezTo>
                  <a:pt x="7839308" y="443716"/>
                  <a:pt x="7847957" y="435067"/>
                  <a:pt x="7847957" y="424399"/>
                </a:cubicBezTo>
                <a:lnTo>
                  <a:pt x="7847957" y="79452"/>
                </a:lnTo>
                <a:cubicBezTo>
                  <a:pt x="7847957" y="68784"/>
                  <a:pt x="7839308" y="60135"/>
                  <a:pt x="7828640" y="60135"/>
                </a:cubicBezTo>
                <a:close/>
                <a:moveTo>
                  <a:pt x="6799839" y="60135"/>
                </a:moveTo>
                <a:cubicBezTo>
                  <a:pt x="6789171" y="60135"/>
                  <a:pt x="6780522" y="68784"/>
                  <a:pt x="6780522" y="79452"/>
                </a:cubicBezTo>
                <a:lnTo>
                  <a:pt x="6780522" y="424399"/>
                </a:lnTo>
                <a:cubicBezTo>
                  <a:pt x="6780522" y="435067"/>
                  <a:pt x="6789171" y="443716"/>
                  <a:pt x="6799839" y="443716"/>
                </a:cubicBezTo>
                <a:lnTo>
                  <a:pt x="7257775" y="443716"/>
                </a:lnTo>
                <a:cubicBezTo>
                  <a:pt x="7268443" y="443716"/>
                  <a:pt x="7277092" y="435067"/>
                  <a:pt x="7277092" y="424399"/>
                </a:cubicBezTo>
                <a:lnTo>
                  <a:pt x="7277092" y="79452"/>
                </a:lnTo>
                <a:cubicBezTo>
                  <a:pt x="7277092" y="68784"/>
                  <a:pt x="7268443" y="60135"/>
                  <a:pt x="7257775" y="60135"/>
                </a:cubicBezTo>
                <a:close/>
                <a:moveTo>
                  <a:pt x="6228974" y="60135"/>
                </a:moveTo>
                <a:cubicBezTo>
                  <a:pt x="6218306" y="60135"/>
                  <a:pt x="6209657" y="68784"/>
                  <a:pt x="6209657" y="79452"/>
                </a:cubicBezTo>
                <a:lnTo>
                  <a:pt x="6209657" y="424399"/>
                </a:lnTo>
                <a:cubicBezTo>
                  <a:pt x="6209657" y="435067"/>
                  <a:pt x="6218306" y="443716"/>
                  <a:pt x="6228974" y="443716"/>
                </a:cubicBezTo>
                <a:lnTo>
                  <a:pt x="6686910" y="443716"/>
                </a:lnTo>
                <a:cubicBezTo>
                  <a:pt x="6697578" y="443716"/>
                  <a:pt x="6706227" y="435067"/>
                  <a:pt x="6706227" y="424399"/>
                </a:cubicBezTo>
                <a:lnTo>
                  <a:pt x="6706227" y="79452"/>
                </a:lnTo>
                <a:cubicBezTo>
                  <a:pt x="6706227" y="68784"/>
                  <a:pt x="6697578" y="60135"/>
                  <a:pt x="6686910" y="60135"/>
                </a:cubicBezTo>
                <a:close/>
                <a:moveTo>
                  <a:pt x="5658111" y="60135"/>
                </a:moveTo>
                <a:cubicBezTo>
                  <a:pt x="5647442" y="60135"/>
                  <a:pt x="5638794" y="68784"/>
                  <a:pt x="5638794" y="79452"/>
                </a:cubicBezTo>
                <a:lnTo>
                  <a:pt x="5638794" y="424399"/>
                </a:lnTo>
                <a:cubicBezTo>
                  <a:pt x="5638794" y="435067"/>
                  <a:pt x="5647442" y="443716"/>
                  <a:pt x="5658111" y="443716"/>
                </a:cubicBezTo>
                <a:lnTo>
                  <a:pt x="6116045" y="443716"/>
                </a:lnTo>
                <a:cubicBezTo>
                  <a:pt x="6126714" y="443716"/>
                  <a:pt x="6135362" y="435067"/>
                  <a:pt x="6135362" y="424399"/>
                </a:cubicBezTo>
                <a:lnTo>
                  <a:pt x="6135362" y="79452"/>
                </a:lnTo>
                <a:cubicBezTo>
                  <a:pt x="6135362" y="68784"/>
                  <a:pt x="6126714" y="60135"/>
                  <a:pt x="6116045" y="60135"/>
                </a:cubicBezTo>
                <a:close/>
                <a:moveTo>
                  <a:pt x="5087250" y="60135"/>
                </a:moveTo>
                <a:cubicBezTo>
                  <a:pt x="5076580" y="60135"/>
                  <a:pt x="5067931" y="68784"/>
                  <a:pt x="5067931" y="79452"/>
                </a:cubicBezTo>
                <a:lnTo>
                  <a:pt x="5067931" y="424399"/>
                </a:lnTo>
                <a:cubicBezTo>
                  <a:pt x="5067931" y="435067"/>
                  <a:pt x="5076580" y="443716"/>
                  <a:pt x="5087250" y="443716"/>
                </a:cubicBezTo>
                <a:lnTo>
                  <a:pt x="5545182" y="443716"/>
                </a:lnTo>
                <a:cubicBezTo>
                  <a:pt x="5555851" y="443716"/>
                  <a:pt x="5564498" y="435067"/>
                  <a:pt x="5564498" y="424399"/>
                </a:cubicBezTo>
                <a:lnTo>
                  <a:pt x="5564498" y="79452"/>
                </a:lnTo>
                <a:cubicBezTo>
                  <a:pt x="5564498" y="68784"/>
                  <a:pt x="5555851" y="60135"/>
                  <a:pt x="5545182" y="60135"/>
                </a:cubicBezTo>
                <a:close/>
                <a:moveTo>
                  <a:pt x="4516381" y="60135"/>
                </a:moveTo>
                <a:cubicBezTo>
                  <a:pt x="4505714" y="60135"/>
                  <a:pt x="4497064" y="68784"/>
                  <a:pt x="4497064" y="79452"/>
                </a:cubicBezTo>
                <a:lnTo>
                  <a:pt x="4497064" y="424399"/>
                </a:lnTo>
                <a:cubicBezTo>
                  <a:pt x="4497064" y="435067"/>
                  <a:pt x="4505714" y="443716"/>
                  <a:pt x="4516381" y="443716"/>
                </a:cubicBezTo>
                <a:lnTo>
                  <a:pt x="4974317" y="443716"/>
                </a:lnTo>
                <a:cubicBezTo>
                  <a:pt x="4984986" y="443716"/>
                  <a:pt x="4993636" y="435067"/>
                  <a:pt x="4993636" y="424399"/>
                </a:cubicBezTo>
                <a:lnTo>
                  <a:pt x="4993636" y="79452"/>
                </a:lnTo>
                <a:cubicBezTo>
                  <a:pt x="4993636" y="68784"/>
                  <a:pt x="4984986" y="60135"/>
                  <a:pt x="4974317" y="60135"/>
                </a:cubicBezTo>
                <a:close/>
                <a:moveTo>
                  <a:pt x="3945520" y="60135"/>
                </a:moveTo>
                <a:cubicBezTo>
                  <a:pt x="3934852" y="60135"/>
                  <a:pt x="3926203" y="68784"/>
                  <a:pt x="3926203" y="79452"/>
                </a:cubicBezTo>
                <a:lnTo>
                  <a:pt x="3926203" y="424399"/>
                </a:lnTo>
                <a:cubicBezTo>
                  <a:pt x="3926203" y="435067"/>
                  <a:pt x="3934852" y="443716"/>
                  <a:pt x="3945520" y="443716"/>
                </a:cubicBezTo>
                <a:lnTo>
                  <a:pt x="4403452" y="443716"/>
                </a:lnTo>
                <a:cubicBezTo>
                  <a:pt x="4414120" y="443716"/>
                  <a:pt x="4422770" y="435067"/>
                  <a:pt x="4422770" y="424399"/>
                </a:cubicBezTo>
                <a:lnTo>
                  <a:pt x="4422770" y="79452"/>
                </a:lnTo>
                <a:cubicBezTo>
                  <a:pt x="4422770" y="68784"/>
                  <a:pt x="4414120" y="60135"/>
                  <a:pt x="4403452" y="60135"/>
                </a:cubicBezTo>
                <a:close/>
                <a:moveTo>
                  <a:pt x="3374655" y="60135"/>
                </a:moveTo>
                <a:cubicBezTo>
                  <a:pt x="3363987" y="60135"/>
                  <a:pt x="3355338" y="68784"/>
                  <a:pt x="3355338" y="79452"/>
                </a:cubicBezTo>
                <a:lnTo>
                  <a:pt x="3355338" y="424399"/>
                </a:lnTo>
                <a:cubicBezTo>
                  <a:pt x="3355338" y="435067"/>
                  <a:pt x="3363987" y="443716"/>
                  <a:pt x="3374655" y="443716"/>
                </a:cubicBezTo>
                <a:lnTo>
                  <a:pt x="3832590" y="443716"/>
                </a:lnTo>
                <a:cubicBezTo>
                  <a:pt x="3843258" y="443716"/>
                  <a:pt x="3851907" y="435067"/>
                  <a:pt x="3851907" y="424399"/>
                </a:cubicBezTo>
                <a:lnTo>
                  <a:pt x="3851907" y="79452"/>
                </a:lnTo>
                <a:cubicBezTo>
                  <a:pt x="3851907" y="68784"/>
                  <a:pt x="3843258" y="60135"/>
                  <a:pt x="3832590" y="60135"/>
                </a:cubicBezTo>
                <a:close/>
                <a:moveTo>
                  <a:pt x="2803790" y="60135"/>
                </a:moveTo>
                <a:cubicBezTo>
                  <a:pt x="2793122" y="60135"/>
                  <a:pt x="2784473" y="68784"/>
                  <a:pt x="2784473" y="79452"/>
                </a:cubicBezTo>
                <a:lnTo>
                  <a:pt x="2784473" y="424399"/>
                </a:lnTo>
                <a:cubicBezTo>
                  <a:pt x="2784473" y="435067"/>
                  <a:pt x="2793122" y="443716"/>
                  <a:pt x="2803790" y="443716"/>
                </a:cubicBezTo>
                <a:lnTo>
                  <a:pt x="3261726" y="443716"/>
                </a:lnTo>
                <a:cubicBezTo>
                  <a:pt x="3272394" y="443716"/>
                  <a:pt x="3281043" y="435067"/>
                  <a:pt x="3281043" y="424399"/>
                </a:cubicBezTo>
                <a:lnTo>
                  <a:pt x="3281043" y="79452"/>
                </a:lnTo>
                <a:cubicBezTo>
                  <a:pt x="3281043" y="68784"/>
                  <a:pt x="3272394" y="60135"/>
                  <a:pt x="3261726" y="60135"/>
                </a:cubicBezTo>
                <a:close/>
                <a:moveTo>
                  <a:pt x="2232924" y="60135"/>
                </a:moveTo>
                <a:cubicBezTo>
                  <a:pt x="2222257" y="60135"/>
                  <a:pt x="2213608" y="68784"/>
                  <a:pt x="2213608" y="79452"/>
                </a:cubicBezTo>
                <a:lnTo>
                  <a:pt x="2213608" y="424399"/>
                </a:lnTo>
                <a:cubicBezTo>
                  <a:pt x="2213608" y="435067"/>
                  <a:pt x="2222257" y="443716"/>
                  <a:pt x="2232924" y="443716"/>
                </a:cubicBezTo>
                <a:lnTo>
                  <a:pt x="2690861" y="443716"/>
                </a:lnTo>
                <a:cubicBezTo>
                  <a:pt x="2701529" y="443716"/>
                  <a:pt x="2710178" y="435067"/>
                  <a:pt x="2710178" y="424399"/>
                </a:cubicBezTo>
                <a:lnTo>
                  <a:pt x="2710178" y="79452"/>
                </a:lnTo>
                <a:cubicBezTo>
                  <a:pt x="2710178" y="68784"/>
                  <a:pt x="2701529" y="60135"/>
                  <a:pt x="2690861" y="60135"/>
                </a:cubicBezTo>
                <a:close/>
                <a:moveTo>
                  <a:pt x="1662058" y="60135"/>
                </a:moveTo>
                <a:cubicBezTo>
                  <a:pt x="1651391" y="60135"/>
                  <a:pt x="1642742" y="68784"/>
                  <a:pt x="1642742" y="79452"/>
                </a:cubicBezTo>
                <a:lnTo>
                  <a:pt x="1642742" y="424399"/>
                </a:lnTo>
                <a:cubicBezTo>
                  <a:pt x="1642742" y="435067"/>
                  <a:pt x="1651391" y="443716"/>
                  <a:pt x="1662058" y="443716"/>
                </a:cubicBezTo>
                <a:lnTo>
                  <a:pt x="2119995" y="443716"/>
                </a:lnTo>
                <a:cubicBezTo>
                  <a:pt x="2130664" y="443716"/>
                  <a:pt x="2139313" y="435067"/>
                  <a:pt x="2139313" y="424399"/>
                </a:cubicBezTo>
                <a:lnTo>
                  <a:pt x="2139313" y="79452"/>
                </a:lnTo>
                <a:cubicBezTo>
                  <a:pt x="2139313" y="68784"/>
                  <a:pt x="2130664" y="60135"/>
                  <a:pt x="2119995" y="60135"/>
                </a:cubicBezTo>
                <a:close/>
                <a:moveTo>
                  <a:pt x="1091193" y="60135"/>
                </a:moveTo>
                <a:cubicBezTo>
                  <a:pt x="1080525" y="60135"/>
                  <a:pt x="1071876" y="68784"/>
                  <a:pt x="1071876" y="79452"/>
                </a:cubicBezTo>
                <a:lnTo>
                  <a:pt x="1071876" y="424399"/>
                </a:lnTo>
                <a:cubicBezTo>
                  <a:pt x="1071876" y="435067"/>
                  <a:pt x="1080525" y="443716"/>
                  <a:pt x="1091193" y="443716"/>
                </a:cubicBezTo>
                <a:lnTo>
                  <a:pt x="1549129" y="443716"/>
                </a:lnTo>
                <a:cubicBezTo>
                  <a:pt x="1559797" y="443716"/>
                  <a:pt x="1568446" y="435067"/>
                  <a:pt x="1568446" y="424399"/>
                </a:cubicBezTo>
                <a:lnTo>
                  <a:pt x="1568446" y="79452"/>
                </a:lnTo>
                <a:cubicBezTo>
                  <a:pt x="1568446" y="68784"/>
                  <a:pt x="1559797" y="60135"/>
                  <a:pt x="1549129" y="60135"/>
                </a:cubicBezTo>
                <a:close/>
                <a:moveTo>
                  <a:pt x="520328" y="60135"/>
                </a:moveTo>
                <a:cubicBezTo>
                  <a:pt x="509660" y="60135"/>
                  <a:pt x="501011" y="68784"/>
                  <a:pt x="501011" y="79452"/>
                </a:cubicBezTo>
                <a:lnTo>
                  <a:pt x="501011" y="424399"/>
                </a:lnTo>
                <a:cubicBezTo>
                  <a:pt x="501011" y="435067"/>
                  <a:pt x="509660" y="443716"/>
                  <a:pt x="520328" y="443716"/>
                </a:cubicBezTo>
                <a:lnTo>
                  <a:pt x="978264" y="443716"/>
                </a:lnTo>
                <a:cubicBezTo>
                  <a:pt x="988932" y="443716"/>
                  <a:pt x="997581" y="435067"/>
                  <a:pt x="997581" y="424399"/>
                </a:cubicBezTo>
                <a:lnTo>
                  <a:pt x="997581" y="79452"/>
                </a:lnTo>
                <a:cubicBezTo>
                  <a:pt x="997581" y="68784"/>
                  <a:pt x="988932" y="60135"/>
                  <a:pt x="978264" y="60135"/>
                </a:cubicBezTo>
                <a:close/>
                <a:moveTo>
                  <a:pt x="0" y="0"/>
                </a:moveTo>
                <a:lnTo>
                  <a:pt x="12191992" y="0"/>
                </a:lnTo>
                <a:lnTo>
                  <a:pt x="12191992" y="60135"/>
                </a:lnTo>
                <a:lnTo>
                  <a:pt x="11937624" y="60135"/>
                </a:lnTo>
                <a:cubicBezTo>
                  <a:pt x="11926956" y="60135"/>
                  <a:pt x="11918307" y="68784"/>
                  <a:pt x="11918307" y="79452"/>
                </a:cubicBezTo>
                <a:lnTo>
                  <a:pt x="11918307" y="424399"/>
                </a:lnTo>
                <a:cubicBezTo>
                  <a:pt x="11918307" y="435067"/>
                  <a:pt x="11926956" y="443716"/>
                  <a:pt x="11937624" y="443716"/>
                </a:cubicBezTo>
                <a:lnTo>
                  <a:pt x="12191992" y="443716"/>
                </a:lnTo>
                <a:lnTo>
                  <a:pt x="12191992" y="2710687"/>
                </a:lnTo>
                <a:lnTo>
                  <a:pt x="11937624" y="2710687"/>
                </a:lnTo>
                <a:cubicBezTo>
                  <a:pt x="11926956" y="2710687"/>
                  <a:pt x="11918307" y="2719336"/>
                  <a:pt x="11918307" y="2730004"/>
                </a:cubicBezTo>
                <a:lnTo>
                  <a:pt x="11918307" y="3074951"/>
                </a:lnTo>
                <a:cubicBezTo>
                  <a:pt x="11918307" y="3085619"/>
                  <a:pt x="11926956" y="3094268"/>
                  <a:pt x="11937624" y="3094268"/>
                </a:cubicBezTo>
                <a:lnTo>
                  <a:pt x="12191992" y="3094268"/>
                </a:lnTo>
                <a:lnTo>
                  <a:pt x="12191992" y="3149193"/>
                </a:lnTo>
                <a:lnTo>
                  <a:pt x="0" y="3149193"/>
                </a:lnTo>
                <a:lnTo>
                  <a:pt x="0" y="3094268"/>
                </a:lnTo>
                <a:lnTo>
                  <a:pt x="407395" y="3094268"/>
                </a:lnTo>
                <a:cubicBezTo>
                  <a:pt x="418063" y="3094268"/>
                  <a:pt x="426712" y="3085619"/>
                  <a:pt x="426712" y="3074951"/>
                </a:cubicBezTo>
                <a:lnTo>
                  <a:pt x="426712" y="2730004"/>
                </a:lnTo>
                <a:cubicBezTo>
                  <a:pt x="426712" y="2719336"/>
                  <a:pt x="418063" y="2710687"/>
                  <a:pt x="407395" y="2710687"/>
                </a:cubicBezTo>
                <a:lnTo>
                  <a:pt x="0" y="2710687"/>
                </a:lnTo>
                <a:lnTo>
                  <a:pt x="0" y="443716"/>
                </a:lnTo>
                <a:lnTo>
                  <a:pt x="407399" y="443716"/>
                </a:lnTo>
                <a:cubicBezTo>
                  <a:pt x="418067" y="443716"/>
                  <a:pt x="426716" y="435067"/>
                  <a:pt x="426716" y="424399"/>
                </a:cubicBezTo>
                <a:lnTo>
                  <a:pt x="426716" y="79452"/>
                </a:lnTo>
                <a:cubicBezTo>
                  <a:pt x="426716" y="68784"/>
                  <a:pt x="418067" y="60135"/>
                  <a:pt x="407399" y="60135"/>
                </a:cubicBezTo>
                <a:lnTo>
                  <a:pt x="0" y="60135"/>
                </a:lnTo>
                <a:close/>
              </a:path>
            </a:pathLst>
          </a:custGeom>
          <a:solidFill>
            <a:srgbClr val="0A6EB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B54A37-6F2F-4F5C-AC40-92EB262F0C6E}"/>
              </a:ext>
            </a:extLst>
          </p:cNvPr>
          <p:cNvSpPr>
            <a:spLocks noChangeAspect="1"/>
          </p:cNvSpPr>
          <p:nvPr/>
        </p:nvSpPr>
        <p:spPr>
          <a:xfrm>
            <a:off x="9320403" y="4342265"/>
            <a:ext cx="2496607" cy="1928531"/>
          </a:xfrm>
          <a:prstGeom prst="roundRect">
            <a:avLst>
              <a:gd name="adj" fmla="val 5036"/>
            </a:avLst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A6EB4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7440B4-A6B9-44F9-80F9-54598BAE8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968" y="4816475"/>
            <a:ext cx="8077200" cy="990600"/>
          </a:xfrm>
        </p:spPr>
        <p:txBody>
          <a:bodyPr anchor="ctr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093B9A9-6129-44EE-9A47-A54EEB537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20651" y="4343197"/>
            <a:ext cx="2496359" cy="976594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Phase 1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C9E1482-A4C8-4B3D-A58F-650F2C5348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20404" y="5340110"/>
            <a:ext cx="2496855" cy="93068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5190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052002" cy="1152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spc="230" baseline="0">
                <a:latin typeface="HALDEN SOLID" pitchFamily="2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40001" y="1795071"/>
            <a:ext cx="11052000" cy="4100053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2400" baseline="0"/>
            </a:lvl1pPr>
            <a:lvl2pPr marL="742950" indent="-2857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2000" baseline="0"/>
            </a:lvl2pPr>
            <a:lvl3pPr marL="1200150" indent="-2857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 baseline="0"/>
            </a:lvl3pPr>
            <a:lvl4pPr marL="1657350" indent="-2857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/>
            </a:lvl4pPr>
            <a:lvl5pPr marL="2114550" indent="-2857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/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99" y="5895124"/>
            <a:ext cx="2215993" cy="5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8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bg>
      <p:bgPr>
        <a:solidFill>
          <a:srgbClr val="0A6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9999" y="449825"/>
            <a:ext cx="11198809" cy="1172498"/>
          </a:xfrm>
        </p:spPr>
        <p:txBody>
          <a:bodyPr>
            <a:noAutofit/>
          </a:bodyPr>
          <a:lstStyle>
            <a:lvl1pPr>
              <a:defRPr sz="3600" spc="230" baseline="0">
                <a:solidFill>
                  <a:srgbClr val="FFFFFE"/>
                </a:solidFill>
                <a:latin typeface="HALDEN SOLID" pitchFamily="2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39999" y="1732935"/>
            <a:ext cx="11198810" cy="4100053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2400" baseline="0">
                <a:solidFill>
                  <a:srgbClr val="FFFFFE"/>
                </a:solidFill>
              </a:defRPr>
            </a:lvl1pPr>
            <a:lvl2pPr marL="742950" indent="-2857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2000" baseline="0">
                <a:solidFill>
                  <a:srgbClr val="FFFFFE"/>
                </a:solidFill>
              </a:defRPr>
            </a:lvl2pPr>
            <a:lvl3pPr marL="1200150" indent="-2857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800" baseline="0">
                <a:solidFill>
                  <a:srgbClr val="FFFFFE"/>
                </a:solidFill>
              </a:defRPr>
            </a:lvl3pPr>
            <a:lvl4pPr marL="1657350" indent="-2857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600">
                <a:solidFill>
                  <a:srgbClr val="FFFFFE"/>
                </a:solidFill>
              </a:defRPr>
            </a:lvl4pPr>
            <a:lvl5pPr marL="2114550" indent="-28575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600">
                <a:solidFill>
                  <a:srgbClr val="FFFFFE"/>
                </a:solidFill>
              </a:defRPr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40D23242-B005-48BA-AD94-D79953FCC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99" y="5885081"/>
            <a:ext cx="2223521" cy="58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39999" y="1795071"/>
            <a:ext cx="5460945" cy="4100053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2400" spc="60" baseline="0"/>
            </a:lvl1pPr>
            <a:lvl2pPr marL="6858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2000" spc="60" baseline="0"/>
            </a:lvl2pPr>
            <a:lvl3pPr marL="11430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 spc="60" baseline="0"/>
            </a:lvl3pPr>
            <a:lvl4pPr marL="16002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 spc="60" baseline="0"/>
            </a:lvl4pPr>
            <a:lvl5pPr marL="20574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 spc="60" baseline="0"/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078019" y="1795071"/>
            <a:ext cx="5513982" cy="4100053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2400"/>
            </a:lvl1pPr>
            <a:lvl2pPr marL="6858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2000"/>
            </a:lvl2pPr>
            <a:lvl3pPr marL="11430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/>
            </a:lvl3pPr>
            <a:lvl4pPr marL="16002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/>
            </a:lvl4pPr>
            <a:lvl5pPr marL="20574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/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052002" cy="1152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1" i="0" kern="1200" spc="230" baseline="0" dirty="0">
                <a:solidFill>
                  <a:srgbClr val="0070BA"/>
                </a:solidFill>
                <a:latin typeface="HALDEN SOLID" pitchFamily="2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11542" y="6227991"/>
            <a:ext cx="10272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3" name="Immagin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99" y="5895124"/>
            <a:ext cx="2215993" cy="5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9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ue contenuti">
    <p:bg>
      <p:bgPr>
        <a:solidFill>
          <a:srgbClr val="0A6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9999" y="449825"/>
            <a:ext cx="11198809" cy="1145998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600" b="1" i="0" kern="1200" spc="230" baseline="0" dirty="0">
                <a:solidFill>
                  <a:srgbClr val="FFFFFE"/>
                </a:solidFill>
                <a:latin typeface="HALDEN SOLID" pitchFamily="2" charset="0"/>
                <a:ea typeface="Open Sans" charset="0"/>
                <a:cs typeface="Open Sans" charset="0"/>
              </a:defRPr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40000" y="1736238"/>
            <a:ext cx="5486400" cy="43513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2400">
                <a:solidFill>
                  <a:srgbClr val="FFFFFE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2000">
                <a:solidFill>
                  <a:srgbClr val="FFFFFE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800">
                <a:solidFill>
                  <a:srgbClr val="FFFFFE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600">
                <a:solidFill>
                  <a:srgbClr val="FFFFFE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600">
                <a:solidFill>
                  <a:srgbClr val="FFFFFE"/>
                </a:solidFill>
              </a:defRPr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252409" y="1736238"/>
            <a:ext cx="5486400" cy="43513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2400">
                <a:solidFill>
                  <a:srgbClr val="FFFFFE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2000">
                <a:solidFill>
                  <a:srgbClr val="FFFFFE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800">
                <a:solidFill>
                  <a:srgbClr val="FFFFFE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600">
                <a:solidFill>
                  <a:srgbClr val="FFFFFE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FFFFFE"/>
              </a:buClr>
              <a:buFont typeface="Arial" charset="0"/>
              <a:buChar char="•"/>
              <a:defRPr sz="1600">
                <a:solidFill>
                  <a:srgbClr val="FFFFFE"/>
                </a:solidFill>
              </a:defRPr>
            </a:lvl5pPr>
          </a:lstStyle>
          <a:p>
            <a:pPr lvl="0"/>
            <a:r>
              <a:rPr lang="it-IT" dirty="0"/>
              <a:t>Click to insert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pic>
        <p:nvPicPr>
          <p:cNvPr id="10" name="Immagine 6">
            <a:extLst>
              <a:ext uri="{FF2B5EF4-FFF2-40B4-BE49-F238E27FC236}">
                <a16:creationId xmlns:a16="http://schemas.microsoft.com/office/drawing/2014/main" id="{92B17E6C-B692-4D40-BBB9-C6F08D485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99" y="5915561"/>
            <a:ext cx="2223521" cy="583955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2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199" y="1732935"/>
            <a:ext cx="10900609" cy="4444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637761" y="6227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0" i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711542" y="6227991"/>
            <a:ext cx="102726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06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5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70BA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7333">
          <p15:clr>
            <a:srgbClr val="F26B43"/>
          </p15:clr>
        </p15:guide>
        <p15:guide id="3" pos="688">
          <p15:clr>
            <a:srgbClr val="F26B43"/>
          </p15:clr>
        </p15:guide>
        <p15:guide id="4" orient="horz" pos="334">
          <p15:clr>
            <a:srgbClr val="F26B43"/>
          </p15:clr>
        </p15:guide>
        <p15:guide id="5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A6D506-4E0B-433B-A04A-67E37F16D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231" y="5780014"/>
            <a:ext cx="9100562" cy="9153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End of Fieldwork Debriefing</a:t>
            </a:r>
            <a:br>
              <a:rPr lang="en-US" sz="2400" dirty="0"/>
            </a:br>
            <a:r>
              <a:rPr lang="en-US" sz="900" dirty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rPr>
              <a:t>[Name] Evaluation team leader</a:t>
            </a:r>
          </a:p>
          <a:p>
            <a:pPr>
              <a:spcBef>
                <a:spcPts val="0"/>
              </a:spcBef>
            </a:pPr>
            <a:r>
              <a:rPr lang="en-US" sz="900" dirty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rPr>
              <a:t>[Name] Evaluation team member 1</a:t>
            </a:r>
          </a:p>
          <a:p>
            <a:pPr>
              <a:spcBef>
                <a:spcPts val="0"/>
              </a:spcBef>
            </a:pPr>
            <a:r>
              <a:rPr lang="en-US" sz="900" dirty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rPr>
              <a:t>[Name] Evaluation team member 2</a:t>
            </a:r>
          </a:p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14F23-AF82-4364-9805-0A644A2DD5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656" y="4859370"/>
            <a:ext cx="9101137" cy="920644"/>
          </a:xfrm>
        </p:spPr>
        <p:txBody>
          <a:bodyPr/>
          <a:lstStyle/>
          <a:p>
            <a:r>
              <a:rPr lang="en-US" sz="3200" dirty="0"/>
              <a:t>[Evaluation type] of [subject of evaluation] in [country/area]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57C9E-CD7B-40C1-84EC-BA7717FCE6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6645" y="6309618"/>
            <a:ext cx="1581205" cy="385792"/>
          </a:xfrm>
        </p:spPr>
        <p:txBody>
          <a:bodyPr/>
          <a:lstStyle/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04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FPlogo-english-emblem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41" y="172787"/>
            <a:ext cx="394796" cy="4810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3304A0-FA06-4C8E-9663-D0A04E9C0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themes for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24F91-2D88-4764-A72C-A4BBE49B2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these very brief and broad</a:t>
            </a:r>
          </a:p>
          <a:p>
            <a:r>
              <a:rPr lang="en-US" dirty="0"/>
              <a:t>Emphasize ongoing analysis</a:t>
            </a:r>
          </a:p>
          <a:p>
            <a:r>
              <a:rPr lang="en-US" dirty="0"/>
              <a:t>Outline implications i.e. likely conclusions/recommendations (if able to predicted at this stage)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71594D-FB4A-4074-8C9C-46CD1291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1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FPlogo-english-emblem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41" y="172787"/>
            <a:ext cx="394796" cy="4810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355CAD8-3143-4852-A01C-366F7E68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6B9E2-2613-4BCB-ACBF-503D55E27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[Briefly outline next steps in process, including the key dates for the deliverables i.e. draft report, comments by stakeholders and final draft]</a:t>
            </a:r>
          </a:p>
          <a:p>
            <a:r>
              <a:rPr lang="en-US" dirty="0"/>
              <a:t>[Point out any specific requests for additional data/information the team has at this point]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9CEF7E-760E-4989-B67C-90C4154E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7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9" descr="A person standing in front of a truck&#10;&#10;Description automatically generated">
            <a:extLst>
              <a:ext uri="{FF2B5EF4-FFF2-40B4-BE49-F238E27FC236}">
                <a16:creationId xmlns:a16="http://schemas.microsoft.com/office/drawing/2014/main" id="{7157C1C8-9A80-44EA-BAC6-7BDF613F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0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65DB601-FC33-448C-9A07-5031AF71527F}"/>
              </a:ext>
            </a:extLst>
          </p:cNvPr>
          <p:cNvSpPr/>
          <p:nvPr/>
        </p:nvSpPr>
        <p:spPr>
          <a:xfrm>
            <a:off x="0" y="4044672"/>
            <a:ext cx="12192000" cy="2095500"/>
          </a:xfrm>
          <a:prstGeom prst="rect">
            <a:avLst/>
          </a:prstGeom>
          <a:solidFill>
            <a:srgbClr val="0A6EB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 algn="r"/>
            <a:endParaRPr lang="en-US" sz="6000" dirty="0"/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7A155D25-709D-4C0F-9424-01827FCEE82D}"/>
              </a:ext>
            </a:extLst>
          </p:cNvPr>
          <p:cNvSpPr txBox="1">
            <a:spLocks/>
          </p:cNvSpPr>
          <p:nvPr/>
        </p:nvSpPr>
        <p:spPr>
          <a:xfrm>
            <a:off x="8249920" y="4203700"/>
            <a:ext cx="3759200" cy="992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12504" y="4203700"/>
            <a:ext cx="3040296" cy="16891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Any comments or questions?</a:t>
            </a:r>
          </a:p>
        </p:txBody>
      </p:sp>
    </p:spTree>
    <p:extLst>
      <p:ext uri="{BB962C8B-B14F-4D97-AF65-F5344CB8AC3E}">
        <p14:creationId xmlns:p14="http://schemas.microsoft.com/office/powerpoint/2010/main" val="197172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1828139" y="243663"/>
            <a:ext cx="7547089" cy="58762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50"/>
              </a:lnSpc>
            </a:pPr>
            <a:endParaRPr lang="en-GB" sz="2800" dirty="0">
              <a:solidFill>
                <a:schemeClr val="bg1"/>
              </a:solidFill>
              <a:ea typeface="Calibri"/>
              <a:cs typeface="Georgia"/>
            </a:endParaRPr>
          </a:p>
        </p:txBody>
      </p:sp>
      <p:pic>
        <p:nvPicPr>
          <p:cNvPr id="18" name="Picture 17" descr="WFPlogo-english-emblem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41" y="172787"/>
            <a:ext cx="394796" cy="481081"/>
          </a:xfrm>
          <a:prstGeom prst="rect">
            <a:avLst/>
          </a:prstGeom>
        </p:spPr>
      </p:pic>
      <p:sp>
        <p:nvSpPr>
          <p:cNvPr id="14" name="Text Box 4"/>
          <p:cNvSpPr txBox="1"/>
          <p:nvPr/>
        </p:nvSpPr>
        <p:spPr>
          <a:xfrm>
            <a:off x="2064407" y="205596"/>
            <a:ext cx="8126630" cy="50071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50"/>
              </a:lnSpc>
            </a:pP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  <a:cs typeface="Verdana"/>
            </a:endParaRPr>
          </a:p>
          <a:p>
            <a:pPr>
              <a:lnSpc>
                <a:spcPts val="1650"/>
              </a:lnSpc>
            </a:pPr>
            <a:endParaRPr lang="en-GB" sz="3200" dirty="0">
              <a:solidFill>
                <a:schemeClr val="bg1"/>
              </a:solidFill>
              <a:latin typeface="Georgia"/>
              <a:ea typeface="Calibri"/>
              <a:cs typeface="Georgi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F2708C-7278-462A-9C27-DB65562A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230" dirty="0"/>
              <a:t>Purpose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3E0B5-6917-45F7-BD61-2AC059874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 purpose and objectives </a:t>
            </a:r>
          </a:p>
          <a:p>
            <a:r>
              <a:rPr lang="en-US" dirty="0"/>
              <a:t>Main expected users</a:t>
            </a:r>
          </a:p>
          <a:p>
            <a:r>
              <a:rPr lang="en-US" dirty="0"/>
              <a:t>Subject and scope of the evaluation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4338B-4F07-4A2C-A589-BA727D2D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6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FPlogo-english-emblem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41" y="172787"/>
            <a:ext cx="394796" cy="4810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AD9210-4FF6-40C0-AB1D-C7126EDC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87B7B-4A9F-48E4-B785-ED3050893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  <a:p>
            <a:r>
              <a:rPr lang="en-US" dirty="0"/>
              <a:t>[Outline overall approach]</a:t>
            </a:r>
          </a:p>
          <a:p>
            <a:r>
              <a:rPr lang="en-US" dirty="0"/>
              <a:t>[brief on data collection methods]</a:t>
            </a:r>
          </a:p>
          <a:p>
            <a:r>
              <a:rPr lang="en-US" dirty="0"/>
              <a:t>[Limitations, mitigation measures and impacts]</a:t>
            </a:r>
          </a:p>
          <a:p>
            <a:r>
              <a:rPr lang="en-US" dirty="0"/>
              <a:t>[brief on field mission activities - List sites visited and stakeholders interviewed on separate slides]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2DFB6-8A2A-47EC-A0C8-861C824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2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FPlogo-english-emblem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41" y="172787"/>
            <a:ext cx="394796" cy="4810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726A3E6-B5A8-4E9B-B17C-74596BDD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 visited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0941-3E7B-4775-B497-523DD304E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[List sites visited] </a:t>
            </a:r>
          </a:p>
          <a:p>
            <a:r>
              <a:rPr lang="en-US" dirty="0"/>
              <a:t>[Briefly describe rationale for selection]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DEE0-DF0E-4A23-91D9-B91B5DAA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9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FPlogo-english-emblem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41" y="172787"/>
            <a:ext cx="394796" cy="4810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293DED-4244-438D-B52F-4B854F12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interviewed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4A055-CA7F-47EF-8166-B694E0FA1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[Summary of stakeholders interviewed] </a:t>
            </a:r>
          </a:p>
          <a:p>
            <a:r>
              <a:rPr lang="en-US" dirty="0"/>
              <a:t>[Briefly describe rationale for selection]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8589053-5F07-43FC-9561-027B213F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FPlogo-english-emblem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41" y="172787"/>
            <a:ext cx="394796" cy="4810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A2F2D8-8204-4901-8284-5466F1C3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AD0AD-A02A-4263-A756-8CFFB1AA1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[Keep this section brief, especially if the audience is internal stakeholders who may already know the context quite well]</a:t>
            </a:r>
          </a:p>
          <a:p>
            <a:r>
              <a:rPr lang="en-US" dirty="0"/>
              <a:t>Context</a:t>
            </a:r>
          </a:p>
          <a:p>
            <a:pPr lvl="1"/>
            <a:r>
              <a:rPr lang="en-US" dirty="0"/>
              <a:t>[Outline country/area context]</a:t>
            </a:r>
          </a:p>
          <a:p>
            <a:endParaRPr lang="en-US" dirty="0"/>
          </a:p>
          <a:p>
            <a:r>
              <a:rPr lang="en-US" dirty="0"/>
              <a:t>Operational context</a:t>
            </a:r>
          </a:p>
          <a:p>
            <a:pPr lvl="1"/>
            <a:r>
              <a:rPr lang="en-US" dirty="0"/>
              <a:t>[List key features of the intervention/thematic area/modality, including changes over time]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A5DF8E-7F04-4BCB-965C-1A25808C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6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FPlogo-english-emblem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41" y="172787"/>
            <a:ext cx="394796" cy="4810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E6F775-F831-4168-85F6-EB954C4F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DB50E-B075-4C44-A6AF-2992153F1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[Evaluation question 1] or use other sub-headings if too early to address questions (e.g. by activity/area/stakeholder type)</a:t>
            </a:r>
          </a:p>
          <a:p>
            <a:r>
              <a:rPr lang="en-US" dirty="0"/>
              <a:t>Present key themes emerging</a:t>
            </a:r>
          </a:p>
          <a:p>
            <a:r>
              <a:rPr lang="en-US" dirty="0"/>
              <a:t>Outline any gaps in data /what the team knows so far in addressing this question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ED09AD-D4B5-410F-AF36-C4EC667A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7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FPlogo-english-emblem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41" y="172787"/>
            <a:ext cx="394796" cy="4810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D9A85E-3C0C-4646-9F8D-7E892F03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9A002-458F-4F50-8090-6B40C864F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[Evaluation question 2] or use other sub-headings if too early to address questions (e.g. by activity/area/stakeholder type)</a:t>
            </a:r>
          </a:p>
          <a:p>
            <a:r>
              <a:rPr lang="en-US" dirty="0"/>
              <a:t>Present key themes emerging</a:t>
            </a:r>
          </a:p>
          <a:p>
            <a:r>
              <a:rPr lang="en-US" dirty="0"/>
              <a:t>Outline any gaps in data /what the team knows so far in addressing this question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52F05A-8FDB-4BA8-8368-A67DC35C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8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FPlogo-english-emblem-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241" y="172787"/>
            <a:ext cx="394796" cy="4810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F63296-2AF5-47B5-BFA1-3F641C6B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DA9F3-A8BD-43E4-A748-C03C2C888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[Evaluation question 3] or use other sub-headings if too early to address questions (e.g. by activity/area/stakeholder type)</a:t>
            </a:r>
          </a:p>
          <a:p>
            <a:r>
              <a:rPr lang="en-US" dirty="0"/>
              <a:t>Present key themes emerging</a:t>
            </a:r>
          </a:p>
          <a:p>
            <a:r>
              <a:rPr lang="en-US" dirty="0"/>
              <a:t>Outline any gaps in data /what the team knows so far in addressing this question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466B20-1AF5-4636-AF48-D1BE9FAE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EB2A-1F26-4143-92A6-3B752CD465DB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2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WFP-OEV">
      <a:dk1>
        <a:sysClr val="windowText" lastClr="000000"/>
      </a:dk1>
      <a:lt1>
        <a:sysClr val="window" lastClr="FFFFFF"/>
      </a:lt1>
      <a:dk2>
        <a:srgbClr val="0A6EB4"/>
      </a:dk2>
      <a:lt2>
        <a:srgbClr val="9EBFA2"/>
      </a:lt2>
      <a:accent1>
        <a:srgbClr val="1DB8DD"/>
      </a:accent1>
      <a:accent2>
        <a:srgbClr val="3F7E44"/>
      </a:accent2>
      <a:accent3>
        <a:srgbClr val="90D000"/>
      </a:accent3>
      <a:accent4>
        <a:srgbClr val="125E70"/>
      </a:accent4>
      <a:accent5>
        <a:srgbClr val="1B8EA9"/>
      </a:accent5>
      <a:accent6>
        <a:srgbClr val="4B6C00"/>
      </a:accent6>
      <a:hlink>
        <a:srgbClr val="0070C0"/>
      </a:hlink>
      <a:folHlink>
        <a:srgbClr val="954F72"/>
      </a:folHlink>
    </a:clrScheme>
    <a:fontScheme name="WFP OEV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FP_PPT_TEMPLATE_EN_AN" id="{D95E6384-77FF-4F40-BB7D-59808860374A}" vid="{29B481C9-9577-864D-8E78-AB99D91429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F75A44DD8D54AAC39578193D76689" ma:contentTypeVersion="24" ma:contentTypeDescription="Create a new document." ma:contentTypeScope="" ma:versionID="9c9bb149eb1b1b6aba268f4b463074a4">
  <xsd:schema xmlns:xsd="http://www.w3.org/2001/XMLSchema" xmlns:xs="http://www.w3.org/2001/XMLSchema" xmlns:p="http://schemas.microsoft.com/office/2006/metadata/properties" xmlns:ns2="643538a1-0e2f-4c1a-9de5-113f5362fd2d" targetNamespace="http://schemas.microsoft.com/office/2006/metadata/properties" ma:root="true" ma:fieldsID="6754b976167775a7f9b08a384b3270ef" ns2:_="">
    <xsd:import namespace="643538a1-0e2f-4c1a-9de5-113f5362fd2d"/>
    <xsd:element name="properties">
      <xsd:complexType>
        <xsd:sequence>
          <xsd:element name="documentManagement">
            <xsd:complexType>
              <xsd:all>
                <xsd:element ref="ns2:Publication_x0020_type" minOccurs="0"/>
                <xsd:element ref="ns2:Year"/>
                <xsd:element ref="ns2:Status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538a1-0e2f-4c1a-9de5-113f5362fd2d" elementFormDefault="qualified">
    <xsd:import namespace="http://schemas.microsoft.com/office/2006/documentManagement/types"/>
    <xsd:import namespace="http://schemas.microsoft.com/office/infopath/2007/PartnerControls"/>
    <xsd:element name="Publication_x0020_type" ma:index="8" nillable="true" ma:displayName="Document type" ma:format="Dropdown" ma:indexed="true" ma:internalName="Publication_x0020_type" ma:readOnly="false">
      <xsd:simpleType>
        <xsd:union memberTypes="dms:Text">
          <xsd:simpleType>
            <xsd:restriction base="dms:Choice">
              <xsd:enumeration value="Agenda"/>
              <xsd:enumeration value="Bibliography"/>
              <xsd:enumeration value="Brief"/>
              <xsd:enumeration value="Briefing"/>
              <xsd:enumeration value="Budget"/>
              <xsd:enumeration value="Checklist"/>
              <xsd:enumeration value="Comments"/>
              <xsd:enumeration value="Concept Note"/>
              <xsd:enumeration value="Contacts list"/>
              <xsd:enumeration value="CV"/>
              <xsd:enumeration value="Debriefing"/>
              <xsd:enumeration value="Draft"/>
              <xsd:enumeration value="Email"/>
              <xsd:enumeration value="Expenses Report"/>
              <xsd:enumeration value="Expression of Interest EOI"/>
              <xsd:enumeration value="Guidance"/>
              <xsd:enumeration value="Input data"/>
              <xsd:enumeration value="Letter of Agreement"/>
              <xsd:enumeration value="LTA Contract"/>
              <xsd:enumeration value="Management Plan/Tool"/>
              <xsd:enumeration value="Matrix"/>
              <xsd:enumeration value="Memorandum of Understanding"/>
              <xsd:enumeration value="Multimedia"/>
              <xsd:enumeration value="NFR"/>
              <xsd:enumeration value="Other"/>
              <xsd:enumeration value="Output data"/>
              <xsd:enumeration value="Plan"/>
              <xsd:enumeration value="Planning Tool"/>
              <xsd:enumeration value="Policy document"/>
              <xsd:enumeration value="Position paper"/>
              <xsd:enumeration value="Presentation"/>
              <xsd:enumeration value="Proposal"/>
              <xsd:enumeration value="Report"/>
              <xsd:enumeration value="Schedule"/>
              <xsd:enumeration value="Summary"/>
              <xsd:enumeration value="Synthesis"/>
              <xsd:enumeration value="Tool"/>
              <xsd:enumeration value="TOR"/>
              <xsd:enumeration value="Tracking Tool"/>
              <xsd:enumeration value="Work Plan"/>
            </xsd:restriction>
          </xsd:simpleType>
        </xsd:union>
      </xsd:simpleType>
    </xsd:element>
    <xsd:element name="Year" ma:index="9" ma:displayName="Year" ma:format="Dropdown" ma:internalName="Year" ma:readOnly="false">
      <xsd:simpleType>
        <xsd:union memberTypes="dms:Text">
          <xsd:simpleType>
            <xsd:restriction base="dms:Choice">
              <xsd:enumeration value="2000"/>
              <xsd:enumeration value="2001"/>
              <xsd:enumeration value="2002"/>
              <xsd:enumeration value="2003"/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  <xsd:enumeration value="2019"/>
              <xsd:enumeration value="2020"/>
            </xsd:restriction>
          </xsd:simpleType>
        </xsd:union>
      </xsd:simpleType>
    </xsd:element>
    <xsd:element name="Status" ma:index="10" nillable="true" ma:displayName="Status" ma:format="Dropdown" ma:internalName="Status" ma:readOnly="false">
      <xsd:simpleType>
        <xsd:restriction base="dms:Choice">
          <xsd:enumeration value="Draft"/>
          <xsd:enumeration value="Cleared for Comment"/>
          <xsd:enumeration value="Final Approved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_x0020_type xmlns="643538a1-0e2f-4c1a-9de5-113f5362fd2d">Guidance</Publication_x0020_type>
    <Year xmlns="643538a1-0e2f-4c1a-9de5-113f5362fd2d">2016</Year>
    <Status xmlns="643538a1-0e2f-4c1a-9de5-113f5362fd2d" xsi:nil="true"/>
  </documentManagement>
</p:properties>
</file>

<file path=customXml/itemProps1.xml><?xml version="1.0" encoding="utf-8"?>
<ds:datastoreItem xmlns:ds="http://schemas.openxmlformats.org/officeDocument/2006/customXml" ds:itemID="{BC6B76B4-9903-4A9D-83AC-92397F15A8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3538a1-0e2f-4c1a-9de5-113f5362fd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16AA40-6DA8-4E19-938E-0928D2472E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896E4D-06C3-4D5A-821A-68B9C2E43D63}">
  <ds:schemaRefs>
    <ds:schemaRef ds:uri="http://schemas.microsoft.com/office/2006/metadata/properties"/>
    <ds:schemaRef ds:uri="http://schemas.microsoft.com/office/infopath/2007/PartnerControls"/>
    <ds:schemaRef ds:uri="643538a1-0e2f-4c1a-9de5-113f5362fd2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435</Words>
  <Application>Microsoft Office PowerPoint</Application>
  <PresentationFormat>Widescreen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Georgia</vt:lpstr>
      <vt:lpstr>HALDEN SOLID</vt:lpstr>
      <vt:lpstr>Open Sans</vt:lpstr>
      <vt:lpstr>Open Sans ExtraBold</vt:lpstr>
      <vt:lpstr>Open Sans ExtraBold</vt:lpstr>
      <vt:lpstr>Tema di Office</vt:lpstr>
      <vt:lpstr>PowerPoint Presentation</vt:lpstr>
      <vt:lpstr>Purpose</vt:lpstr>
      <vt:lpstr>Methodology</vt:lpstr>
      <vt:lpstr>Sites visited</vt:lpstr>
      <vt:lpstr>Stakeholders interviewed</vt:lpstr>
      <vt:lpstr>Context</vt:lpstr>
      <vt:lpstr>Preliminary findings</vt:lpstr>
      <vt:lpstr>Preliminary findings</vt:lpstr>
      <vt:lpstr>Preliminary findings</vt:lpstr>
      <vt:lpstr>Emerging themes for analysis</vt:lpstr>
      <vt:lpstr>Next steps</vt:lpstr>
      <vt:lpstr>PowerPoint Presentation</vt:lpstr>
    </vt:vector>
  </TitlesOfParts>
  <Company>WFP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Admin</dc:creator>
  <cp:lastModifiedBy>Silvio GALEANO</cp:lastModifiedBy>
  <cp:revision>36</cp:revision>
  <dcterms:created xsi:type="dcterms:W3CDTF">2015-04-24T11:36:09Z</dcterms:created>
  <dcterms:modified xsi:type="dcterms:W3CDTF">2022-11-28T09:21:48Z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0x0101004F7F75A44DD8D54AAC39578193D76689</vt:lpwstr>
  </property>
  <property fmtid="{D5CDD505-2E9C-101B-9397-08002B2CF9AE}" pid="3" name="URL">
    <vt:lpwstr/>
  </property>
</Properties>
</file>