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63" r:id="rId11"/>
    <p:sldId id="25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A522E-00C3-4AD3-AC14-3282B05A1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57839-1D4F-46C6-8FED-B0465045BA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5EA0E-6F11-4AF7-A7F0-2FC8996FC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E512D-25FE-4AA9-A606-0DBCD1731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662F2-0090-4B9E-9238-97C97BCD6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03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7CBA1-A16A-46B7-A862-FF33A3248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83336-464D-4680-9145-710A599B8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84A73-7815-4941-8C75-38A37ECC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3D744-C103-4F5F-9C51-65F5A830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09AFF-395D-4B25-9C64-90E7F474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266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1DDD3C-4DF4-43EE-BABF-EE42FAB4BB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EA3108-3151-49F7-8DE7-F57F514B0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BA11-A8E2-426B-98C7-7B2348CE4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4B240-8B03-4BCC-B914-731F0645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D111E-F5E0-4617-B803-451B6984A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75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77CBC-35F1-4396-979C-27B9BFD17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E156-F84F-44DC-A4E3-4B1071046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085A2-AA71-4670-B189-AB89DF3A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D8C1A-1C47-4FCC-8AD2-91708E885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2DA3A-0092-428F-85A5-8EFD1B9D9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42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3190-3402-4280-B1D0-1B841452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526B4-C735-4461-9598-08185607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BDBE8-3B1E-442E-B6EF-D61878D8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3C4A9-12EF-4C68-83F7-59A455E0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08953-5A3C-4DD6-9913-19283AD0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7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90F5B-4A8F-41B0-B18D-3CEEC11FB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EB7BD-7BAD-4353-A956-5CB560BBF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86F00-4CFE-4A3D-BA09-566D876E6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7AADB-BF50-4F82-B1DF-0F7E9270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93E8A-629D-43EF-8EE0-6BD1087E4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FCDA4-2C7D-45EF-9C3A-1E8AE6973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19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1ECCC-D2B2-4792-A961-EB9AA51C4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5B80C-CF85-47CC-999C-F26B70359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679C2-490F-425B-88D0-B1B55366E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F7CD2E-F6FD-4955-A89A-D675C5E8BC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349D23-87E4-4C14-B348-6ADEBC21F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FA706E-9F64-44FA-B99E-ADD4B123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ED4564-F6CE-4C69-A883-DD8F1B98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BA1A3-09A1-433E-A8AB-9EC1FA8D2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13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C8763-27E3-44DF-B5FC-4ABC0187A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C9976-B43D-4E0F-A3A5-3E0278F7C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1DE43-4901-43DE-B4D9-8501DE642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4A2A9-457D-40C2-9A47-DA01C9E8B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18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C1E8E1-B37C-453A-82B9-01ED29B2A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FE8E6-DFD0-4E0E-8769-2BCFB29DD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E7862-8635-4328-A5F4-BF5AF695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68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4E4A-E9D2-4A07-A31A-ECB6B45A7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118B3-D3A9-40A4-8F94-64CD20731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097EF9-EAB2-4965-B0DA-CA93AEEFEF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04A45-D6D4-46AB-8DF4-1967F4E5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2ABE2-6A76-4247-8071-3E159050A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49C47-978D-4A30-87FC-81FAA71BB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72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9D8A2-8D66-4D11-A829-E2A6BDDD3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AA103-E1B9-4ECE-BD47-4EE1961E6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ECC67-0C3F-4009-9A71-2611E2FF0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B309D-6420-485F-B149-7E708319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2A3384-FF0F-4C98-A649-0A119F7B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F7488-3C71-446F-BE87-1739C8792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688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C9A12-A99C-4AFD-B52D-8B95CD5C0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35CD8-A5BF-4769-BCA9-2B2AE9A2F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9DE41-D6B4-48F6-ABA4-9880D3CE6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5059A-09EA-480B-960E-B17ACF6162D4}" type="datetimeFigureOut">
              <a:rPr lang="fr-FR" smtClean="0"/>
              <a:t>25/09/2019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0BFE9-F45C-45B1-B6ED-0C1B24E2F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A3EB8-5532-4D59-8530-CA5F1D83A7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1AB6F-CFD0-44F6-95B9-24D2D73A7B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53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#_bookmark45"/><Relationship Id="rId2" Type="http://schemas.openxmlformats.org/officeDocument/2006/relationships/hyperlink" Target="#_bookmark11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#_bookmark13"/><Relationship Id="rId4" Type="http://schemas.openxmlformats.org/officeDocument/2006/relationships/hyperlink" Target="#_bookmark261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5C1721B1-809D-4708-B4B7-BD66DFBE3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endParaRPr lang="fr-FR" sz="1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958A9E-0F90-4ED7-8F5C-CEF0EBAA0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fr-FR" sz="4000" dirty="0" err="1">
                <a:solidFill>
                  <a:schemeClr val="bg2"/>
                </a:solidFill>
              </a:rPr>
              <a:t>Odk</a:t>
            </a:r>
            <a:r>
              <a:rPr lang="fr-FR" sz="4000" dirty="0">
                <a:solidFill>
                  <a:schemeClr val="bg2"/>
                </a:solidFill>
              </a:rPr>
              <a:t> </a:t>
            </a:r>
            <a:r>
              <a:rPr lang="fr-FR" sz="4000" dirty="0" err="1">
                <a:solidFill>
                  <a:schemeClr val="bg2"/>
                </a:solidFill>
              </a:rPr>
              <a:t>Collect</a:t>
            </a:r>
            <a:endParaRPr lang="fr-FR" sz="4000" dirty="0">
              <a:solidFill>
                <a:schemeClr val="bg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A706C0-B7CB-41CB-90DE-25CDD8470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0933" y="0"/>
            <a:ext cx="2341067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937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73CBE14-AAF1-412E-A41D-76863A6DF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ODK Collect: Installation</a:t>
            </a:r>
            <a:br>
              <a:rPr lang="en-US" sz="4000">
                <a:solidFill>
                  <a:srgbClr val="FFFFFF"/>
                </a:solidFill>
              </a:rPr>
            </a:br>
            <a:endParaRPr lang="fr-FR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50131-EE8C-444B-8777-36A4FED6D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rmAutofit/>
          </a:bodyPr>
          <a:lstStyle/>
          <a:p>
            <a:r>
              <a:rPr lang="en-US" sz="2000"/>
              <a:t>1. Download "ODK Collect" from the Google Play Store onto the tablet.</a:t>
            </a:r>
          </a:p>
          <a:p>
            <a:r>
              <a:rPr lang="en-US" sz="2000"/>
              <a:t>2. Open ODK Collect. The main menu will present some of the following options: "fill in blank form”; “edit saved form”; “send finalized form etc". Click on the three vertical dots on the top right and select “general settings”</a:t>
            </a:r>
          </a:p>
          <a:p>
            <a:r>
              <a:rPr lang="en-US" sz="2000"/>
              <a:t> </a:t>
            </a:r>
            <a:endParaRPr lang="fr-FR" sz="2000"/>
          </a:p>
        </p:txBody>
      </p:sp>
    </p:spTree>
    <p:extLst>
      <p:ext uri="{BB962C8B-B14F-4D97-AF65-F5344CB8AC3E}">
        <p14:creationId xmlns:p14="http://schemas.microsoft.com/office/powerpoint/2010/main" val="3575166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1D086-8B7B-42EC-B84F-9F5B85C3B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>
            <a:normAutofit/>
          </a:bodyPr>
          <a:lstStyle/>
          <a:p>
            <a:r>
              <a:rPr lang="en-US" b="1" dirty="0"/>
              <a:t>General Settings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0ED3F-5E20-4E93-BAE6-A91F67ECA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944151" cy="3785419"/>
          </a:xfrm>
        </p:spPr>
        <p:txBody>
          <a:bodyPr>
            <a:normAutofit/>
          </a:bodyPr>
          <a:lstStyle/>
          <a:p>
            <a:r>
              <a:rPr lang="en-US" sz="2400" b="1"/>
              <a:t>To  access General Settings:	</a:t>
            </a:r>
            <a:r>
              <a:rPr lang="en-US" sz="2400"/>
              <a:t>→ </a:t>
            </a:r>
            <a:r>
              <a:rPr lang="en-US" sz="2400" i="1"/>
              <a:t>General Settings</a:t>
            </a:r>
            <a:endParaRPr lang="en-US" sz="2400"/>
          </a:p>
          <a:p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484632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60.jpeg">
            <a:extLst>
              <a:ext uri="{FF2B5EF4-FFF2-40B4-BE49-F238E27FC236}">
                <a16:creationId xmlns:a16="http://schemas.microsoft.com/office/drawing/2014/main" id="{6F7F22D9-F94A-4169-BC91-A4D23448E6C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58343" y="967430"/>
            <a:ext cx="2768682" cy="477359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7598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1D086-8B7B-42EC-B84F-9F5B85C3B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>
            <a:normAutofit/>
          </a:bodyPr>
          <a:lstStyle/>
          <a:p>
            <a:r>
              <a:rPr lang="en-US" dirty="0"/>
              <a:t>Server settings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0ED3F-5E20-4E93-BAE6-A91F67ECA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944151" cy="3785419"/>
          </a:xfrm>
        </p:spPr>
        <p:txBody>
          <a:bodyPr>
            <a:normAutofit/>
          </a:bodyPr>
          <a:lstStyle/>
          <a:p>
            <a:r>
              <a:rPr lang="en-US" b="1" dirty="0"/>
              <a:t>Server Settings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dirty="0"/>
              <a:t>Server settings </a:t>
            </a:r>
            <a:r>
              <a:rPr lang="en-US" i="1" dirty="0">
                <a:hlinkClick r:id="rId2" action="ppaction://hlinkfile"/>
              </a:rPr>
              <a:t>control the connection to </a:t>
            </a:r>
            <a:r>
              <a:rPr lang="en-US" dirty="0"/>
              <a:t>an </a:t>
            </a:r>
            <a:r>
              <a:rPr lang="en-US" i="1" dirty="0">
                <a:hlinkClick r:id="rId3" action="ppaction://hlinkfile"/>
              </a:rPr>
              <a:t>Aggregate </a:t>
            </a:r>
            <a:r>
              <a:rPr lang="en-US" dirty="0"/>
              <a:t>or </a:t>
            </a:r>
            <a:r>
              <a:rPr lang="en-US" i="1" dirty="0" err="1">
                <a:hlinkClick r:id="rId4" action="ppaction://hlinkfile"/>
              </a:rPr>
              <a:t>OpenRosa</a:t>
            </a:r>
            <a:r>
              <a:rPr lang="en-US" i="1" dirty="0">
                <a:hlinkClick r:id="rId4" action="ppaction://hlinkfile"/>
              </a:rPr>
              <a:t> </a:t>
            </a:r>
            <a:r>
              <a:rPr lang="en-US" dirty="0"/>
              <a:t>server or a </a:t>
            </a:r>
            <a:r>
              <a:rPr lang="en-US" i="1" dirty="0">
                <a:hlinkClick r:id="rId5" action="ppaction://hlinkfile"/>
              </a:rPr>
              <a:t>Google Drive</a:t>
            </a:r>
            <a:r>
              <a:rPr lang="en-US" i="1" dirty="0"/>
              <a:t> </a:t>
            </a:r>
            <a:r>
              <a:rPr lang="en-US" i="1" dirty="0">
                <a:hlinkClick r:id="rId5" action="ppaction://hlinkfile"/>
              </a:rPr>
              <a:t>account</a:t>
            </a:r>
            <a:r>
              <a:rPr lang="en-US" dirty="0"/>
              <a:t>.</a:t>
            </a:r>
          </a:p>
          <a:p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484632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61.jpeg">
            <a:extLst>
              <a:ext uri="{FF2B5EF4-FFF2-40B4-BE49-F238E27FC236}">
                <a16:creationId xmlns:a16="http://schemas.microsoft.com/office/drawing/2014/main" id="{F63A7FC7-72EE-4EC6-AE0B-763DFA640152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42897" y="1300162"/>
            <a:ext cx="220408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53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1D086-8B7B-42EC-B84F-9F5B85C3B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>
            <a:normAutofit/>
          </a:bodyPr>
          <a:lstStyle/>
          <a:p>
            <a:r>
              <a:rPr lang="en-US" dirty="0"/>
              <a:t>User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0ED3F-5E20-4E93-BAE6-A91F67ECA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944151" cy="3785419"/>
          </a:xfrm>
        </p:spPr>
        <p:txBody>
          <a:bodyPr>
            <a:normAutofit/>
          </a:bodyPr>
          <a:lstStyle/>
          <a:p>
            <a:r>
              <a:rPr lang="en-US" dirty="0"/>
              <a:t>User Interface settings control Collect’s appearance and behavior.</a:t>
            </a:r>
          </a:p>
          <a:p>
            <a:r>
              <a:rPr lang="en-US" b="1" dirty="0"/>
              <a:t>To  access  User Interface settings:	</a:t>
            </a:r>
            <a:r>
              <a:rPr lang="en-US" dirty="0"/>
              <a:t>→ </a:t>
            </a:r>
            <a:r>
              <a:rPr lang="en-US" i="1" dirty="0"/>
              <a:t>General Settings </a:t>
            </a:r>
            <a:r>
              <a:rPr lang="en-US" dirty="0"/>
              <a:t>→ </a:t>
            </a:r>
            <a:r>
              <a:rPr lang="en-US" i="1" dirty="0"/>
              <a:t>User Interface</a:t>
            </a:r>
            <a:endParaRPr lang="en-US" dirty="0"/>
          </a:p>
          <a:p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484632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62.jpeg">
            <a:extLst>
              <a:ext uri="{FF2B5EF4-FFF2-40B4-BE49-F238E27FC236}">
                <a16:creationId xmlns:a16="http://schemas.microsoft.com/office/drawing/2014/main" id="{2F3B1F4E-B005-47C6-B588-E63177F3F5C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8532" y="1345882"/>
            <a:ext cx="212788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741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FBDFA86-51D3-4729-B154-796918372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852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FA97EB-627C-4873-BBD2-8A669D23C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5062511" cy="1499616"/>
          </a:xfrm>
        </p:spPr>
        <p:txBody>
          <a:bodyPr>
            <a:normAutofit/>
          </a:bodyPr>
          <a:lstStyle/>
          <a:p>
            <a:r>
              <a:rPr lang="en-US" sz="3400" b="1" dirty="0">
                <a:solidFill>
                  <a:srgbClr val="FFFFFF"/>
                </a:solidFill>
              </a:rPr>
              <a:t>Form Management Settings</a:t>
            </a:r>
            <a:br>
              <a:rPr lang="en-US" sz="3400" b="1" dirty="0">
                <a:solidFill>
                  <a:srgbClr val="FFFFFF"/>
                </a:solidFill>
              </a:rPr>
            </a:br>
            <a:endParaRPr lang="en-US" sz="3400" dirty="0">
              <a:solidFill>
                <a:srgbClr val="FFFFFF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1CE7C6-BE91-42A7-9214-F33FD918C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17F1E-A629-4C33-A2D4-848838BD2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5081232" cy="3931920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Form Management settings control default behavior when editing, ﬁnalizing, and importing forms.</a:t>
            </a:r>
          </a:p>
          <a:p>
            <a:r>
              <a:rPr lang="en-US" sz="1800" b="1" dirty="0">
                <a:solidFill>
                  <a:srgbClr val="FFFFFF"/>
                </a:solidFill>
              </a:rPr>
              <a:t>To  access  Form Management settings:	</a:t>
            </a:r>
            <a:r>
              <a:rPr lang="en-US" sz="1800" dirty="0">
                <a:solidFill>
                  <a:srgbClr val="FFFFFF"/>
                </a:solidFill>
              </a:rPr>
              <a:t>→ </a:t>
            </a:r>
            <a:r>
              <a:rPr lang="en-US" sz="1800" i="1" dirty="0">
                <a:solidFill>
                  <a:srgbClr val="FFFFFF"/>
                </a:solidFill>
              </a:rPr>
              <a:t>General Settings </a:t>
            </a:r>
            <a:r>
              <a:rPr lang="en-US" sz="1800" dirty="0">
                <a:solidFill>
                  <a:srgbClr val="FFFFFF"/>
                </a:solidFill>
              </a:rPr>
              <a:t>→ </a:t>
            </a:r>
            <a:r>
              <a:rPr lang="en-US" sz="1800" i="1" dirty="0">
                <a:solidFill>
                  <a:srgbClr val="FFFFFF"/>
                </a:solidFill>
              </a:rPr>
              <a:t>Form Management</a:t>
            </a:r>
            <a:endParaRPr lang="en-US" sz="1800" dirty="0">
              <a:solidFill>
                <a:srgbClr val="FFFFFF"/>
              </a:solidFill>
            </a:endParaRPr>
          </a:p>
          <a:p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12" name="image66.jpeg">
            <a:extLst>
              <a:ext uri="{FF2B5EF4-FFF2-40B4-BE49-F238E27FC236}">
                <a16:creationId xmlns:a16="http://schemas.microsoft.com/office/drawing/2014/main" id="{CCB8608E-6AF1-4C02-A180-396D261B247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03657" y="1002924"/>
            <a:ext cx="222948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94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E6BA-A19A-49C3-8C8F-2103E23C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Management Settings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image65.jpeg">
            <a:extLst>
              <a:ext uri="{FF2B5EF4-FFF2-40B4-BE49-F238E27FC236}">
                <a16:creationId xmlns:a16="http://schemas.microsoft.com/office/drawing/2014/main" id="{E9F5C780-208E-4405-900F-D9BA5130467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36579" y="2446020"/>
            <a:ext cx="1666875" cy="28575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079F7D0-7BDA-4803-AB8F-BD084B86117B}"/>
              </a:ext>
            </a:extLst>
          </p:cNvPr>
          <p:cNvSpPr/>
          <p:nvPr/>
        </p:nvSpPr>
        <p:spPr>
          <a:xfrm>
            <a:off x="548640" y="2446020"/>
            <a:ext cx="91554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Auto send When enabled, forms are sent immediately when they are ﬁnalized, if the device can connect to the internet. You can specify whether to send over </a:t>
            </a:r>
            <a:r>
              <a:rPr lang="en-US" dirty="0" err="1"/>
              <a:t>WiFi</a:t>
            </a:r>
            <a:r>
              <a:rPr lang="en-US" dirty="0"/>
              <a:t>, cellular data, or both.</a:t>
            </a:r>
          </a:p>
          <a:p>
            <a:r>
              <a:rPr lang="en-US" dirty="0"/>
              <a:t>Delete after send When enabled, form instances are deleted once they are sent.</a:t>
            </a:r>
          </a:p>
          <a:p>
            <a:r>
              <a:rPr lang="en-US" dirty="0"/>
              <a:t> Default to ﬁnalized When enabled, forms are automatically ﬁnalized upon reaching the end of the form. You can opt out of this on any speciﬁc form during form completion.</a:t>
            </a:r>
          </a:p>
          <a:p>
            <a:r>
              <a:rPr lang="en-US" dirty="0"/>
              <a:t>Constraint processing Sets when form responses are validated against constraints.</a:t>
            </a:r>
          </a:p>
          <a:p>
            <a:r>
              <a:rPr lang="en-US" dirty="0"/>
              <a:t>Options:</a:t>
            </a:r>
          </a:p>
          <a:p>
            <a:r>
              <a:rPr lang="en-US" dirty="0"/>
              <a:t>Upon forward swipe. (That is, right after the question is answered.)</a:t>
            </a:r>
          </a:p>
          <a:p>
            <a:r>
              <a:rPr lang="en-US" dirty="0"/>
              <a:t>At ﬁnalization.</a:t>
            </a:r>
          </a:p>
          <a:p>
            <a:r>
              <a:rPr lang="en-US" dirty="0"/>
              <a:t>High res video When enabled, Video widget widgets will record high resolution video if possible.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428289-6FDB-4894-A6C6-F4BD62C7B734}"/>
              </a:ext>
            </a:extLst>
          </p:cNvPr>
          <p:cNvSpPr/>
          <p:nvPr/>
        </p:nvSpPr>
        <p:spPr>
          <a:xfrm>
            <a:off x="838200" y="109052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Form Management settings control default behavior when editing, ﬁnalizing, and importing forms.</a:t>
            </a:r>
          </a:p>
          <a:p>
            <a:r>
              <a:rPr lang="en-US" dirty="0"/>
              <a:t>To  access  Form Management settings:	→ General Settings → Form Management</a:t>
            </a:r>
          </a:p>
        </p:txBody>
      </p:sp>
    </p:spTree>
    <p:extLst>
      <p:ext uri="{BB962C8B-B14F-4D97-AF65-F5344CB8AC3E}">
        <p14:creationId xmlns:p14="http://schemas.microsoft.com/office/powerpoint/2010/main" val="593436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8A3CA-7FBE-4384-A35B-7B0C0D196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menu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2F3D8-5106-4505-A06E-E8C588FBE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/>
              <a:t>Fill Blank Form </a:t>
            </a:r>
            <a:r>
              <a:rPr lang="en-US" dirty="0"/>
              <a:t>Lists available blank forms and lets you select a form to begin ﬁlling  out.</a:t>
            </a:r>
          </a:p>
          <a:p>
            <a:r>
              <a:rPr lang="en-US" b="1" i="1" dirty="0"/>
              <a:t>Edit Saved Form </a:t>
            </a:r>
            <a:r>
              <a:rPr lang="en-US" dirty="0"/>
              <a:t>Lists completed and saved forms and lets you select a form to edit.</a:t>
            </a:r>
          </a:p>
          <a:p>
            <a:r>
              <a:rPr lang="en-US" b="1" i="1" dirty="0"/>
              <a:t>Send Finalized Form </a:t>
            </a:r>
            <a:r>
              <a:rPr lang="en-US" dirty="0"/>
              <a:t>Lists ﬁnalized but unsent forms and lets you  select forms to send  to the server.</a:t>
            </a:r>
          </a:p>
          <a:p>
            <a:r>
              <a:rPr lang="en-US" b="1" i="1" dirty="0"/>
              <a:t>View Sent Form </a:t>
            </a:r>
            <a:r>
              <a:rPr lang="en-US" dirty="0"/>
              <a:t>Lists forms that have been sent, even if they were deleted.</a:t>
            </a:r>
          </a:p>
          <a:p>
            <a:r>
              <a:rPr lang="en-US" b="1" i="1" dirty="0"/>
              <a:t>Get Blank form </a:t>
            </a:r>
            <a:r>
              <a:rPr lang="en-US" dirty="0"/>
              <a:t>Lists blank forms available on the server and lets you download them.</a:t>
            </a:r>
          </a:p>
          <a:p>
            <a:r>
              <a:rPr lang="en-US" b="1" i="1" dirty="0"/>
              <a:t>Delete Saved Form </a:t>
            </a:r>
            <a:r>
              <a:rPr lang="en-US" dirty="0"/>
              <a:t>Lists all the Saved and Blank Forms and lets you delete them.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20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B247E514BFF4D94B9D50160E72E60" ma:contentTypeVersion="9" ma:contentTypeDescription="Create a new document." ma:contentTypeScope="" ma:versionID="eaa020e9efd07ddc520f6278f2e5c0fd">
  <xsd:schema xmlns:xsd="http://www.w3.org/2001/XMLSchema" xmlns:xs="http://www.w3.org/2001/XMLSchema" xmlns:p="http://schemas.microsoft.com/office/2006/metadata/properties" xmlns:ns2="865ffdb0-4bfa-4c84-81c9-d49959b340f0" xmlns:ns3="edd932e8-530a-4e34-9710-7cde3b239461" targetNamespace="http://schemas.microsoft.com/office/2006/metadata/properties" ma:root="true" ma:fieldsID="8aa14e987c77926cfd4f927408164315" ns2:_="" ns3:_="">
    <xsd:import namespace="865ffdb0-4bfa-4c84-81c9-d49959b340f0"/>
    <xsd:import namespace="edd932e8-530a-4e34-9710-7cde3b2394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5ffdb0-4bfa-4c84-81c9-d49959b34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932e8-530a-4e34-9710-7cde3b2394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AF9275-5DB8-4D6C-82A7-0B1C70F0330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87330B6-1859-45D2-83C3-33626D332D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F2CF25-BEEF-47FC-B364-BA4CEF6CBC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5ffdb0-4bfa-4c84-81c9-d49959b340f0"/>
    <ds:schemaRef ds:uri="edd932e8-530a-4e34-9710-7cde3b2394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1958</TotalTime>
  <Words>387</Words>
  <Application>Microsoft Office PowerPoint</Application>
  <PresentationFormat>Grand écran</PresentationFormat>
  <Paragraphs>35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Office Theme</vt:lpstr>
      <vt:lpstr>Odk Collect</vt:lpstr>
      <vt:lpstr>ODK Collect: Installation </vt:lpstr>
      <vt:lpstr>General Settings </vt:lpstr>
      <vt:lpstr>Server settings</vt:lpstr>
      <vt:lpstr>User Interface</vt:lpstr>
      <vt:lpstr>Form Management Settings </vt:lpstr>
      <vt:lpstr>Form Management Settings </vt:lpstr>
      <vt:lpstr>Main menu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Irene FERRARI</dc:creator>
  <cp:lastModifiedBy>Irene FERRARI</cp:lastModifiedBy>
  <cp:revision>12</cp:revision>
  <dcterms:created xsi:type="dcterms:W3CDTF">2018-07-13T06:03:15Z</dcterms:created>
  <dcterms:modified xsi:type="dcterms:W3CDTF">2019-09-25T16:51:41Z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0x0101007C4B247E514BFF4D94B9D50160E72E60</vt:lpwstr>
  </property>
</Properties>
</file>