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58" r:id="rId7"/>
    <p:sldId id="260" r:id="rId8"/>
    <p:sldId id="261" r:id="rId9"/>
    <p:sldId id="262" r:id="rId10"/>
    <p:sldId id="263" r:id="rId11"/>
    <p:sldId id="264" r:id="rId12"/>
    <p:sldId id="265" r:id="rId13"/>
    <p:sldId id="266" r:id="rId14"/>
    <p:sldId id="269" r:id="rId15"/>
    <p:sldId id="271" r:id="rId16"/>
    <p:sldId id="268"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0" d="100"/>
          <a:sy n="80" d="100"/>
        </p:scale>
        <p:origin x="58" y="2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85BB421-0AB2-4077-A74F-4B679AD9E104}" type="doc">
      <dgm:prSet loTypeId="urn:microsoft.com/office/officeart/2008/layout/LinedList" loCatId="list" qsTypeId="urn:microsoft.com/office/officeart/2005/8/quickstyle/simple1" qsCatId="simple" csTypeId="urn:microsoft.com/office/officeart/2005/8/colors/accent2_2" csCatId="accent2"/>
      <dgm:spPr/>
      <dgm:t>
        <a:bodyPr/>
        <a:lstStyle/>
        <a:p>
          <a:endParaRPr lang="en-US"/>
        </a:p>
      </dgm:t>
    </dgm:pt>
    <dgm:pt modelId="{FD027BF6-25E7-49A2-9FFD-99041CC51141}">
      <dgm:prSet/>
      <dgm:spPr/>
      <dgm:t>
        <a:bodyPr/>
        <a:lstStyle/>
        <a:p>
          <a:r>
            <a:rPr lang="en-US"/>
            <a:t>You can add, download and delete forms, export data into useful formats, publish data into another service, manually upload submissions and view the published data. </a:t>
          </a:r>
        </a:p>
      </dgm:t>
    </dgm:pt>
    <dgm:pt modelId="{F44E2397-E399-4A75-B397-51E43CE24268}" type="parTrans" cxnId="{45A5816A-5DFB-42F9-977E-F2D4EA1C474B}">
      <dgm:prSet/>
      <dgm:spPr/>
      <dgm:t>
        <a:bodyPr/>
        <a:lstStyle/>
        <a:p>
          <a:endParaRPr lang="en-US"/>
        </a:p>
      </dgm:t>
    </dgm:pt>
    <dgm:pt modelId="{CB2F8480-EEC4-4A13-93EA-EDF299292063}" type="sibTrans" cxnId="{45A5816A-5DFB-42F9-977E-F2D4EA1C474B}">
      <dgm:prSet/>
      <dgm:spPr/>
      <dgm:t>
        <a:bodyPr/>
        <a:lstStyle/>
        <a:p>
          <a:endParaRPr lang="en-US"/>
        </a:p>
      </dgm:t>
    </dgm:pt>
    <dgm:pt modelId="{10CE1262-D68C-44B9-9E86-576BA52504E9}">
      <dgm:prSet/>
      <dgm:spPr/>
      <dgm:t>
        <a:bodyPr/>
        <a:lstStyle/>
        <a:p>
          <a:r>
            <a:rPr lang="en-US"/>
            <a:t>ODK Aggregate provides all these options under the </a:t>
          </a:r>
          <a:r>
            <a:rPr lang="en-US" i="1"/>
            <a:t>Form Management </a:t>
          </a:r>
          <a:r>
            <a:rPr lang="en-US"/>
            <a:t>tab.</a:t>
          </a:r>
          <a:br>
            <a:rPr lang="en-US"/>
          </a:br>
          <a:endParaRPr lang="en-US"/>
        </a:p>
      </dgm:t>
    </dgm:pt>
    <dgm:pt modelId="{3173A22F-DEC6-4C81-A26D-57C26044F3EF}" type="parTrans" cxnId="{C4BF9F69-3B72-4703-83B8-528911DBAE0C}">
      <dgm:prSet/>
      <dgm:spPr/>
      <dgm:t>
        <a:bodyPr/>
        <a:lstStyle/>
        <a:p>
          <a:endParaRPr lang="en-US"/>
        </a:p>
      </dgm:t>
    </dgm:pt>
    <dgm:pt modelId="{23237097-EFA3-4A64-BC71-56F97D2F9A81}" type="sibTrans" cxnId="{C4BF9F69-3B72-4703-83B8-528911DBAE0C}">
      <dgm:prSet/>
      <dgm:spPr/>
      <dgm:t>
        <a:bodyPr/>
        <a:lstStyle/>
        <a:p>
          <a:endParaRPr lang="en-US"/>
        </a:p>
      </dgm:t>
    </dgm:pt>
    <dgm:pt modelId="{95389D7D-C33D-4C9D-96F0-723BA4A05541}" type="pres">
      <dgm:prSet presAssocID="{985BB421-0AB2-4077-A74F-4B679AD9E104}" presName="vert0" presStyleCnt="0">
        <dgm:presLayoutVars>
          <dgm:dir/>
          <dgm:animOne val="branch"/>
          <dgm:animLvl val="lvl"/>
        </dgm:presLayoutVars>
      </dgm:prSet>
      <dgm:spPr/>
    </dgm:pt>
    <dgm:pt modelId="{4B3B69F4-76D9-494A-9633-740207154581}" type="pres">
      <dgm:prSet presAssocID="{FD027BF6-25E7-49A2-9FFD-99041CC51141}" presName="thickLine" presStyleLbl="alignNode1" presStyleIdx="0" presStyleCnt="2"/>
      <dgm:spPr/>
    </dgm:pt>
    <dgm:pt modelId="{948EE08A-1921-41AE-BCAB-496959EB5350}" type="pres">
      <dgm:prSet presAssocID="{FD027BF6-25E7-49A2-9FFD-99041CC51141}" presName="horz1" presStyleCnt="0"/>
      <dgm:spPr/>
    </dgm:pt>
    <dgm:pt modelId="{80B039A9-21FC-4764-AA45-DC4F6B12E917}" type="pres">
      <dgm:prSet presAssocID="{FD027BF6-25E7-49A2-9FFD-99041CC51141}" presName="tx1" presStyleLbl="revTx" presStyleIdx="0" presStyleCnt="2"/>
      <dgm:spPr/>
    </dgm:pt>
    <dgm:pt modelId="{1E0AEF7B-887E-4B04-A145-36DD2EA627CC}" type="pres">
      <dgm:prSet presAssocID="{FD027BF6-25E7-49A2-9FFD-99041CC51141}" presName="vert1" presStyleCnt="0"/>
      <dgm:spPr/>
    </dgm:pt>
    <dgm:pt modelId="{89CC8BBD-A0D3-4D03-A8DE-C34E0F95BABB}" type="pres">
      <dgm:prSet presAssocID="{10CE1262-D68C-44B9-9E86-576BA52504E9}" presName="thickLine" presStyleLbl="alignNode1" presStyleIdx="1" presStyleCnt="2"/>
      <dgm:spPr/>
    </dgm:pt>
    <dgm:pt modelId="{8F6429E2-6D15-4165-9038-5070F84F4250}" type="pres">
      <dgm:prSet presAssocID="{10CE1262-D68C-44B9-9E86-576BA52504E9}" presName="horz1" presStyleCnt="0"/>
      <dgm:spPr/>
    </dgm:pt>
    <dgm:pt modelId="{C5352F00-5793-4819-82B7-ACB0F4233494}" type="pres">
      <dgm:prSet presAssocID="{10CE1262-D68C-44B9-9E86-576BA52504E9}" presName="tx1" presStyleLbl="revTx" presStyleIdx="1" presStyleCnt="2"/>
      <dgm:spPr/>
    </dgm:pt>
    <dgm:pt modelId="{B3BF649E-7481-46DB-9007-CD4B8F38C311}" type="pres">
      <dgm:prSet presAssocID="{10CE1262-D68C-44B9-9E86-576BA52504E9}" presName="vert1" presStyleCnt="0"/>
      <dgm:spPr/>
    </dgm:pt>
  </dgm:ptLst>
  <dgm:cxnLst>
    <dgm:cxn modelId="{63A3AE28-809C-4220-B513-BD8F5D273C97}" type="presOf" srcId="{10CE1262-D68C-44B9-9E86-576BA52504E9}" destId="{C5352F00-5793-4819-82B7-ACB0F4233494}" srcOrd="0" destOrd="0" presId="urn:microsoft.com/office/officeart/2008/layout/LinedList"/>
    <dgm:cxn modelId="{F9112B48-5452-4C89-8CCE-F3C4145B1F0C}" type="presOf" srcId="{FD027BF6-25E7-49A2-9FFD-99041CC51141}" destId="{80B039A9-21FC-4764-AA45-DC4F6B12E917}" srcOrd="0" destOrd="0" presId="urn:microsoft.com/office/officeart/2008/layout/LinedList"/>
    <dgm:cxn modelId="{C4BF9F69-3B72-4703-83B8-528911DBAE0C}" srcId="{985BB421-0AB2-4077-A74F-4B679AD9E104}" destId="{10CE1262-D68C-44B9-9E86-576BA52504E9}" srcOrd="1" destOrd="0" parTransId="{3173A22F-DEC6-4C81-A26D-57C26044F3EF}" sibTransId="{23237097-EFA3-4A64-BC71-56F97D2F9A81}"/>
    <dgm:cxn modelId="{45A5816A-5DFB-42F9-977E-F2D4EA1C474B}" srcId="{985BB421-0AB2-4077-A74F-4B679AD9E104}" destId="{FD027BF6-25E7-49A2-9FFD-99041CC51141}" srcOrd="0" destOrd="0" parTransId="{F44E2397-E399-4A75-B397-51E43CE24268}" sibTransId="{CB2F8480-EEC4-4A13-93EA-EDF299292063}"/>
    <dgm:cxn modelId="{72BAB0B2-D8C5-4E59-B03F-CAF16222968C}" type="presOf" srcId="{985BB421-0AB2-4077-A74F-4B679AD9E104}" destId="{95389D7D-C33D-4C9D-96F0-723BA4A05541}" srcOrd="0" destOrd="0" presId="urn:microsoft.com/office/officeart/2008/layout/LinedList"/>
    <dgm:cxn modelId="{EFBE73F1-4425-458E-9776-E57E062521C9}" type="presParOf" srcId="{95389D7D-C33D-4C9D-96F0-723BA4A05541}" destId="{4B3B69F4-76D9-494A-9633-740207154581}" srcOrd="0" destOrd="0" presId="urn:microsoft.com/office/officeart/2008/layout/LinedList"/>
    <dgm:cxn modelId="{E53C93FE-94EA-4935-BECB-5859ECEC15FB}" type="presParOf" srcId="{95389D7D-C33D-4C9D-96F0-723BA4A05541}" destId="{948EE08A-1921-41AE-BCAB-496959EB5350}" srcOrd="1" destOrd="0" presId="urn:microsoft.com/office/officeart/2008/layout/LinedList"/>
    <dgm:cxn modelId="{D63187AD-BBE9-4E81-AAC1-B44CE521415E}" type="presParOf" srcId="{948EE08A-1921-41AE-BCAB-496959EB5350}" destId="{80B039A9-21FC-4764-AA45-DC4F6B12E917}" srcOrd="0" destOrd="0" presId="urn:microsoft.com/office/officeart/2008/layout/LinedList"/>
    <dgm:cxn modelId="{C94BD1C6-4920-432A-9FAA-77F81C344D18}" type="presParOf" srcId="{948EE08A-1921-41AE-BCAB-496959EB5350}" destId="{1E0AEF7B-887E-4B04-A145-36DD2EA627CC}" srcOrd="1" destOrd="0" presId="urn:microsoft.com/office/officeart/2008/layout/LinedList"/>
    <dgm:cxn modelId="{3EE575F5-9185-475F-9F21-520E3C9959FD}" type="presParOf" srcId="{95389D7D-C33D-4C9D-96F0-723BA4A05541}" destId="{89CC8BBD-A0D3-4D03-A8DE-C34E0F95BABB}" srcOrd="2" destOrd="0" presId="urn:microsoft.com/office/officeart/2008/layout/LinedList"/>
    <dgm:cxn modelId="{8A802CAF-0A30-4402-9E86-947879C7AF28}" type="presParOf" srcId="{95389D7D-C33D-4C9D-96F0-723BA4A05541}" destId="{8F6429E2-6D15-4165-9038-5070F84F4250}" srcOrd="3" destOrd="0" presId="urn:microsoft.com/office/officeart/2008/layout/LinedList"/>
    <dgm:cxn modelId="{1779B469-97C9-471E-817F-4AC98F1AE032}" type="presParOf" srcId="{8F6429E2-6D15-4165-9038-5070F84F4250}" destId="{C5352F00-5793-4819-82B7-ACB0F4233494}" srcOrd="0" destOrd="0" presId="urn:microsoft.com/office/officeart/2008/layout/LinedList"/>
    <dgm:cxn modelId="{E06A81D6-4791-4774-BEF4-A9AE15679B95}" type="presParOf" srcId="{8F6429E2-6D15-4165-9038-5070F84F4250}" destId="{B3BF649E-7481-46DB-9007-CD4B8F38C311}"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96B786A-C5DF-4E68-9830-B2B3218B0195}" type="doc">
      <dgm:prSet loTypeId="urn:microsoft.com/office/officeart/2008/layout/LinedList" loCatId="list" qsTypeId="urn:microsoft.com/office/officeart/2005/8/quickstyle/simple1" qsCatId="simple" csTypeId="urn:microsoft.com/office/officeart/2005/8/colors/accent4_2" csCatId="accent4"/>
      <dgm:spPr/>
      <dgm:t>
        <a:bodyPr/>
        <a:lstStyle/>
        <a:p>
          <a:endParaRPr lang="en-US"/>
        </a:p>
      </dgm:t>
    </dgm:pt>
    <dgm:pt modelId="{1EF655ED-BE3B-44AE-A8B0-43302EE69E2E}">
      <dgm:prSet/>
      <dgm:spPr/>
      <dgm:t>
        <a:bodyPr/>
        <a:lstStyle/>
        <a:p>
          <a:r>
            <a:rPr lang="en-US"/>
            <a:t>ODK Aggregate provides a quick means for basic data visualization. </a:t>
          </a:r>
          <a:r>
            <a:rPr lang="en-US" i="1"/>
            <a:t>This Visualize functionality is meant to provide a quick means to view early data results in meaningful ways but is not meant to provide complex data analysis functionality</a:t>
          </a:r>
          <a:r>
            <a:rPr lang="en-US"/>
            <a:t>. You can view your data in bar graph, pie chart or on a map.</a:t>
          </a:r>
        </a:p>
      </dgm:t>
    </dgm:pt>
    <dgm:pt modelId="{ED002D4D-FAB3-4882-A5E6-9FD49364B05C}" type="parTrans" cxnId="{F8579E60-1BAF-4D36-9E62-91C783EC83AF}">
      <dgm:prSet/>
      <dgm:spPr/>
      <dgm:t>
        <a:bodyPr/>
        <a:lstStyle/>
        <a:p>
          <a:endParaRPr lang="en-US"/>
        </a:p>
      </dgm:t>
    </dgm:pt>
    <dgm:pt modelId="{0D68084D-043B-418A-B666-01AF9CA82A91}" type="sibTrans" cxnId="{F8579E60-1BAF-4D36-9E62-91C783EC83AF}">
      <dgm:prSet/>
      <dgm:spPr/>
      <dgm:t>
        <a:bodyPr/>
        <a:lstStyle/>
        <a:p>
          <a:endParaRPr lang="en-US"/>
        </a:p>
      </dgm:t>
    </dgm:pt>
    <dgm:pt modelId="{E0662F26-03FA-4D2E-8999-1090CD99733C}">
      <dgm:prSet/>
      <dgm:spPr/>
      <dgm:t>
        <a:bodyPr/>
        <a:lstStyle/>
        <a:p>
          <a:r>
            <a:rPr lang="en-US"/>
            <a:t>In both Pie chart and bar graph visualization you can either count the number of times  a unique answer occurs in a speciﬁed column or calculate sum of values in one column grouped by a value in another column. You can choose a column that you want to map in map visualization.</a:t>
          </a:r>
        </a:p>
      </dgm:t>
    </dgm:pt>
    <dgm:pt modelId="{1F80E370-F504-47E3-8802-FAEB339DB6A7}" type="parTrans" cxnId="{88CEFE8E-05DA-47EF-91CD-ED8A290A3E49}">
      <dgm:prSet/>
      <dgm:spPr/>
      <dgm:t>
        <a:bodyPr/>
        <a:lstStyle/>
        <a:p>
          <a:endParaRPr lang="en-US"/>
        </a:p>
      </dgm:t>
    </dgm:pt>
    <dgm:pt modelId="{3E1450DC-061B-44A8-A5CE-B3BA2F7E09DD}" type="sibTrans" cxnId="{88CEFE8E-05DA-47EF-91CD-ED8A290A3E49}">
      <dgm:prSet/>
      <dgm:spPr/>
      <dgm:t>
        <a:bodyPr/>
        <a:lstStyle/>
        <a:p>
          <a:endParaRPr lang="en-US"/>
        </a:p>
      </dgm:t>
    </dgm:pt>
    <dgm:pt modelId="{0842CDAF-4529-4391-82E5-A8A8F8D0F911}" type="pres">
      <dgm:prSet presAssocID="{996B786A-C5DF-4E68-9830-B2B3218B0195}" presName="vert0" presStyleCnt="0">
        <dgm:presLayoutVars>
          <dgm:dir/>
          <dgm:animOne val="branch"/>
          <dgm:animLvl val="lvl"/>
        </dgm:presLayoutVars>
      </dgm:prSet>
      <dgm:spPr/>
    </dgm:pt>
    <dgm:pt modelId="{93FC22C2-E7D5-4890-BDD5-5603B9F740DF}" type="pres">
      <dgm:prSet presAssocID="{1EF655ED-BE3B-44AE-A8B0-43302EE69E2E}" presName="thickLine" presStyleLbl="alignNode1" presStyleIdx="0" presStyleCnt="2"/>
      <dgm:spPr/>
    </dgm:pt>
    <dgm:pt modelId="{1654B36C-F1B6-4C99-9805-B797D8258931}" type="pres">
      <dgm:prSet presAssocID="{1EF655ED-BE3B-44AE-A8B0-43302EE69E2E}" presName="horz1" presStyleCnt="0"/>
      <dgm:spPr/>
    </dgm:pt>
    <dgm:pt modelId="{84180E31-FD4C-41F9-B4BC-595E3BE4910B}" type="pres">
      <dgm:prSet presAssocID="{1EF655ED-BE3B-44AE-A8B0-43302EE69E2E}" presName="tx1" presStyleLbl="revTx" presStyleIdx="0" presStyleCnt="2"/>
      <dgm:spPr/>
    </dgm:pt>
    <dgm:pt modelId="{CB39F9D0-E89F-4103-85D0-2A836EA1CAD8}" type="pres">
      <dgm:prSet presAssocID="{1EF655ED-BE3B-44AE-A8B0-43302EE69E2E}" presName="vert1" presStyleCnt="0"/>
      <dgm:spPr/>
    </dgm:pt>
    <dgm:pt modelId="{46C03B1C-CF7F-4332-8E49-8494C9AD2F58}" type="pres">
      <dgm:prSet presAssocID="{E0662F26-03FA-4D2E-8999-1090CD99733C}" presName="thickLine" presStyleLbl="alignNode1" presStyleIdx="1" presStyleCnt="2"/>
      <dgm:spPr/>
    </dgm:pt>
    <dgm:pt modelId="{74A6E822-F9E9-4277-B4EA-860E2E4F0D9A}" type="pres">
      <dgm:prSet presAssocID="{E0662F26-03FA-4D2E-8999-1090CD99733C}" presName="horz1" presStyleCnt="0"/>
      <dgm:spPr/>
    </dgm:pt>
    <dgm:pt modelId="{5BAFEE92-CA46-42DA-9309-74102281ACCE}" type="pres">
      <dgm:prSet presAssocID="{E0662F26-03FA-4D2E-8999-1090CD99733C}" presName="tx1" presStyleLbl="revTx" presStyleIdx="1" presStyleCnt="2"/>
      <dgm:spPr/>
    </dgm:pt>
    <dgm:pt modelId="{6383BB37-F468-43CE-A0BE-AAC56ACF5182}" type="pres">
      <dgm:prSet presAssocID="{E0662F26-03FA-4D2E-8999-1090CD99733C}" presName="vert1" presStyleCnt="0"/>
      <dgm:spPr/>
    </dgm:pt>
  </dgm:ptLst>
  <dgm:cxnLst>
    <dgm:cxn modelId="{F8579E60-1BAF-4D36-9E62-91C783EC83AF}" srcId="{996B786A-C5DF-4E68-9830-B2B3218B0195}" destId="{1EF655ED-BE3B-44AE-A8B0-43302EE69E2E}" srcOrd="0" destOrd="0" parTransId="{ED002D4D-FAB3-4882-A5E6-9FD49364B05C}" sibTransId="{0D68084D-043B-418A-B666-01AF9CA82A91}"/>
    <dgm:cxn modelId="{88CEFE8E-05DA-47EF-91CD-ED8A290A3E49}" srcId="{996B786A-C5DF-4E68-9830-B2B3218B0195}" destId="{E0662F26-03FA-4D2E-8999-1090CD99733C}" srcOrd="1" destOrd="0" parTransId="{1F80E370-F504-47E3-8802-FAEB339DB6A7}" sibTransId="{3E1450DC-061B-44A8-A5CE-B3BA2F7E09DD}"/>
    <dgm:cxn modelId="{23D441B7-D963-433B-B1A1-41A905D38038}" type="presOf" srcId="{E0662F26-03FA-4D2E-8999-1090CD99733C}" destId="{5BAFEE92-CA46-42DA-9309-74102281ACCE}" srcOrd="0" destOrd="0" presId="urn:microsoft.com/office/officeart/2008/layout/LinedList"/>
    <dgm:cxn modelId="{23AF3BE9-6A87-4EF9-94CC-7C1B288804EA}" type="presOf" srcId="{996B786A-C5DF-4E68-9830-B2B3218B0195}" destId="{0842CDAF-4529-4391-82E5-A8A8F8D0F911}" srcOrd="0" destOrd="0" presId="urn:microsoft.com/office/officeart/2008/layout/LinedList"/>
    <dgm:cxn modelId="{A86589EB-40A5-4CCE-A650-A45B6821EE92}" type="presOf" srcId="{1EF655ED-BE3B-44AE-A8B0-43302EE69E2E}" destId="{84180E31-FD4C-41F9-B4BC-595E3BE4910B}" srcOrd="0" destOrd="0" presId="urn:microsoft.com/office/officeart/2008/layout/LinedList"/>
    <dgm:cxn modelId="{F2D70A6B-1126-4B8B-A416-883F9D2E3F25}" type="presParOf" srcId="{0842CDAF-4529-4391-82E5-A8A8F8D0F911}" destId="{93FC22C2-E7D5-4890-BDD5-5603B9F740DF}" srcOrd="0" destOrd="0" presId="urn:microsoft.com/office/officeart/2008/layout/LinedList"/>
    <dgm:cxn modelId="{BC6EFF69-8FE8-4971-8145-E6457251A532}" type="presParOf" srcId="{0842CDAF-4529-4391-82E5-A8A8F8D0F911}" destId="{1654B36C-F1B6-4C99-9805-B797D8258931}" srcOrd="1" destOrd="0" presId="urn:microsoft.com/office/officeart/2008/layout/LinedList"/>
    <dgm:cxn modelId="{0B291C33-E52B-4BB1-9EE5-696D5B8A8BDA}" type="presParOf" srcId="{1654B36C-F1B6-4C99-9805-B797D8258931}" destId="{84180E31-FD4C-41F9-B4BC-595E3BE4910B}" srcOrd="0" destOrd="0" presId="urn:microsoft.com/office/officeart/2008/layout/LinedList"/>
    <dgm:cxn modelId="{23029DA9-C640-4E36-AB3F-9350CC8B1898}" type="presParOf" srcId="{1654B36C-F1B6-4C99-9805-B797D8258931}" destId="{CB39F9D0-E89F-4103-85D0-2A836EA1CAD8}" srcOrd="1" destOrd="0" presId="urn:microsoft.com/office/officeart/2008/layout/LinedList"/>
    <dgm:cxn modelId="{AE8ACA7B-799B-4A36-BB76-82F8C8EA269A}" type="presParOf" srcId="{0842CDAF-4529-4391-82E5-A8A8F8D0F911}" destId="{46C03B1C-CF7F-4332-8E49-8494C9AD2F58}" srcOrd="2" destOrd="0" presId="urn:microsoft.com/office/officeart/2008/layout/LinedList"/>
    <dgm:cxn modelId="{7113010F-B724-46A8-9B27-C933F1D4E451}" type="presParOf" srcId="{0842CDAF-4529-4391-82E5-A8A8F8D0F911}" destId="{74A6E822-F9E9-4277-B4EA-860E2E4F0D9A}" srcOrd="3" destOrd="0" presId="urn:microsoft.com/office/officeart/2008/layout/LinedList"/>
    <dgm:cxn modelId="{3F88A475-711A-4214-B0ED-50C91C16D6A1}" type="presParOf" srcId="{74A6E822-F9E9-4277-B4EA-860E2E4F0D9A}" destId="{5BAFEE92-CA46-42DA-9309-74102281ACCE}" srcOrd="0" destOrd="0" presId="urn:microsoft.com/office/officeart/2008/layout/LinedList"/>
    <dgm:cxn modelId="{3D120A1B-DE67-4B50-A506-D0ECC57C7881}" type="presParOf" srcId="{74A6E822-F9E9-4277-B4EA-860E2E4F0D9A}" destId="{6383BB37-F468-43CE-A0BE-AAC56ACF5182}"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B3B69F4-76D9-494A-9633-740207154581}">
      <dsp:nvSpPr>
        <dsp:cNvPr id="0" name=""/>
        <dsp:cNvSpPr/>
      </dsp:nvSpPr>
      <dsp:spPr>
        <a:xfrm>
          <a:off x="0" y="0"/>
          <a:ext cx="10119359"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0B039A9-21FC-4764-AA45-DC4F6B12E917}">
      <dsp:nvSpPr>
        <dsp:cNvPr id="0" name=""/>
        <dsp:cNvSpPr/>
      </dsp:nvSpPr>
      <dsp:spPr>
        <a:xfrm>
          <a:off x="0" y="0"/>
          <a:ext cx="10119359" cy="156568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8110" tIns="118110" rIns="118110" bIns="118110" numCol="1" spcCol="1270" anchor="t" anchorCtr="0">
          <a:noAutofit/>
        </a:bodyPr>
        <a:lstStyle/>
        <a:p>
          <a:pPr marL="0" lvl="0" indent="0" algn="l" defTabSz="1377950">
            <a:lnSpc>
              <a:spcPct val="90000"/>
            </a:lnSpc>
            <a:spcBef>
              <a:spcPct val="0"/>
            </a:spcBef>
            <a:spcAft>
              <a:spcPct val="35000"/>
            </a:spcAft>
            <a:buNone/>
          </a:pPr>
          <a:r>
            <a:rPr lang="en-US" sz="3100" kern="1200"/>
            <a:t>You can add, download and delete forms, export data into useful formats, publish data into another service, manually upload submissions and view the published data. </a:t>
          </a:r>
        </a:p>
      </dsp:txBody>
      <dsp:txXfrm>
        <a:off x="0" y="0"/>
        <a:ext cx="10119359" cy="1565682"/>
      </dsp:txXfrm>
    </dsp:sp>
    <dsp:sp modelId="{89CC8BBD-A0D3-4D03-A8DE-C34E0F95BABB}">
      <dsp:nvSpPr>
        <dsp:cNvPr id="0" name=""/>
        <dsp:cNvSpPr/>
      </dsp:nvSpPr>
      <dsp:spPr>
        <a:xfrm>
          <a:off x="0" y="1565682"/>
          <a:ext cx="10119359"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5352F00-5793-4819-82B7-ACB0F4233494}">
      <dsp:nvSpPr>
        <dsp:cNvPr id="0" name=""/>
        <dsp:cNvSpPr/>
      </dsp:nvSpPr>
      <dsp:spPr>
        <a:xfrm>
          <a:off x="0" y="1565682"/>
          <a:ext cx="10119359" cy="156568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8110" tIns="118110" rIns="118110" bIns="118110" numCol="1" spcCol="1270" anchor="t" anchorCtr="0">
          <a:noAutofit/>
        </a:bodyPr>
        <a:lstStyle/>
        <a:p>
          <a:pPr marL="0" lvl="0" indent="0" algn="l" defTabSz="1377950">
            <a:lnSpc>
              <a:spcPct val="90000"/>
            </a:lnSpc>
            <a:spcBef>
              <a:spcPct val="0"/>
            </a:spcBef>
            <a:spcAft>
              <a:spcPct val="35000"/>
            </a:spcAft>
            <a:buNone/>
          </a:pPr>
          <a:r>
            <a:rPr lang="en-US" sz="3100" kern="1200"/>
            <a:t>ODK Aggregate provides all these options under the </a:t>
          </a:r>
          <a:r>
            <a:rPr lang="en-US" sz="3100" i="1" kern="1200"/>
            <a:t>Form Management </a:t>
          </a:r>
          <a:r>
            <a:rPr lang="en-US" sz="3100" kern="1200"/>
            <a:t>tab.</a:t>
          </a:r>
          <a:br>
            <a:rPr lang="en-US" sz="3100" kern="1200"/>
          </a:br>
          <a:endParaRPr lang="en-US" sz="3100" kern="1200"/>
        </a:p>
      </dsp:txBody>
      <dsp:txXfrm>
        <a:off x="0" y="1565682"/>
        <a:ext cx="10119359" cy="156568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3FC22C2-E7D5-4890-BDD5-5603B9F740DF}">
      <dsp:nvSpPr>
        <dsp:cNvPr id="0" name=""/>
        <dsp:cNvSpPr/>
      </dsp:nvSpPr>
      <dsp:spPr>
        <a:xfrm>
          <a:off x="0" y="0"/>
          <a:ext cx="5115491"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4180E31-FD4C-41F9-B4BC-595E3BE4910B}">
      <dsp:nvSpPr>
        <dsp:cNvPr id="0" name=""/>
        <dsp:cNvSpPr/>
      </dsp:nvSpPr>
      <dsp:spPr>
        <a:xfrm>
          <a:off x="0" y="0"/>
          <a:ext cx="5115491" cy="247390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a:t>ODK Aggregate provides a quick means for basic data visualization. </a:t>
          </a:r>
          <a:r>
            <a:rPr lang="en-US" sz="2000" i="1" kern="1200"/>
            <a:t>This Visualize functionality is meant to provide a quick means to view early data results in meaningful ways but is not meant to provide complex data analysis functionality</a:t>
          </a:r>
          <a:r>
            <a:rPr lang="en-US" sz="2000" kern="1200"/>
            <a:t>. You can view your data in bar graph, pie chart or on a map.</a:t>
          </a:r>
        </a:p>
      </dsp:txBody>
      <dsp:txXfrm>
        <a:off x="0" y="0"/>
        <a:ext cx="5115491" cy="2473909"/>
      </dsp:txXfrm>
    </dsp:sp>
    <dsp:sp modelId="{46C03B1C-CF7F-4332-8E49-8494C9AD2F58}">
      <dsp:nvSpPr>
        <dsp:cNvPr id="0" name=""/>
        <dsp:cNvSpPr/>
      </dsp:nvSpPr>
      <dsp:spPr>
        <a:xfrm>
          <a:off x="0" y="2473909"/>
          <a:ext cx="5115491"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BAFEE92-CA46-42DA-9309-74102281ACCE}">
      <dsp:nvSpPr>
        <dsp:cNvPr id="0" name=""/>
        <dsp:cNvSpPr/>
      </dsp:nvSpPr>
      <dsp:spPr>
        <a:xfrm>
          <a:off x="0" y="2473909"/>
          <a:ext cx="5115491" cy="247390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a:t>In both Pie chart and bar graph visualization you can either count the number of times  a unique answer occurs in a speciﬁed column or calculate sum of values in one column grouped by a value in another column. You can choose a column that you want to map in map visualization.</a:t>
          </a:r>
        </a:p>
      </dsp:txBody>
      <dsp:txXfrm>
        <a:off x="0" y="2473909"/>
        <a:ext cx="5115491" cy="2473909"/>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BDCBA6-DEC7-4B0B-ABBC-355CFB82D6A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9392A24-6635-4FFE-AF9E-C3C3F4C6106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0FCF31C-A875-4005-9E6E-00AD28607F65}"/>
              </a:ext>
            </a:extLst>
          </p:cNvPr>
          <p:cNvSpPr>
            <a:spLocks noGrp="1"/>
          </p:cNvSpPr>
          <p:nvPr>
            <p:ph type="dt" sz="half" idx="10"/>
          </p:nvPr>
        </p:nvSpPr>
        <p:spPr/>
        <p:txBody>
          <a:bodyPr/>
          <a:lstStyle/>
          <a:p>
            <a:fld id="{1EEE0ED7-8717-41A5-B56F-9F119C851333}" type="datetimeFigureOut">
              <a:rPr lang="en-US" smtClean="0"/>
              <a:t>9/25/2019</a:t>
            </a:fld>
            <a:endParaRPr lang="en-US"/>
          </a:p>
        </p:txBody>
      </p:sp>
      <p:sp>
        <p:nvSpPr>
          <p:cNvPr id="5" name="Footer Placeholder 4">
            <a:extLst>
              <a:ext uri="{FF2B5EF4-FFF2-40B4-BE49-F238E27FC236}">
                <a16:creationId xmlns:a16="http://schemas.microsoft.com/office/drawing/2014/main" id="{C3AA24F8-1E09-4A3B-8C89-5C882A311C1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6711FA1-9037-4A87-89D7-AE3B64C00374}"/>
              </a:ext>
            </a:extLst>
          </p:cNvPr>
          <p:cNvSpPr>
            <a:spLocks noGrp="1"/>
          </p:cNvSpPr>
          <p:nvPr>
            <p:ph type="sldNum" sz="quarter" idx="12"/>
          </p:nvPr>
        </p:nvSpPr>
        <p:spPr/>
        <p:txBody>
          <a:bodyPr/>
          <a:lstStyle/>
          <a:p>
            <a:fld id="{6090EE42-034A-407F-A315-F5070E42034B}" type="slidenum">
              <a:rPr lang="en-US" smtClean="0"/>
              <a:t>‹N°›</a:t>
            </a:fld>
            <a:endParaRPr lang="en-US"/>
          </a:p>
        </p:txBody>
      </p:sp>
    </p:spTree>
    <p:extLst>
      <p:ext uri="{BB962C8B-B14F-4D97-AF65-F5344CB8AC3E}">
        <p14:creationId xmlns:p14="http://schemas.microsoft.com/office/powerpoint/2010/main" val="20957838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5FC9C7-67FD-45B6-A238-F2F1AA0348F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145F985-77B3-4C6D-A0D0-7E3B1AC816EB}"/>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78ECEC0-1C51-4864-83ED-4BE12A6B13B4}"/>
              </a:ext>
            </a:extLst>
          </p:cNvPr>
          <p:cNvSpPr>
            <a:spLocks noGrp="1"/>
          </p:cNvSpPr>
          <p:nvPr>
            <p:ph type="dt" sz="half" idx="10"/>
          </p:nvPr>
        </p:nvSpPr>
        <p:spPr/>
        <p:txBody>
          <a:bodyPr/>
          <a:lstStyle/>
          <a:p>
            <a:fld id="{1EEE0ED7-8717-41A5-B56F-9F119C851333}" type="datetimeFigureOut">
              <a:rPr lang="en-US" smtClean="0"/>
              <a:t>9/25/2019</a:t>
            </a:fld>
            <a:endParaRPr lang="en-US"/>
          </a:p>
        </p:txBody>
      </p:sp>
      <p:sp>
        <p:nvSpPr>
          <p:cNvPr id="5" name="Footer Placeholder 4">
            <a:extLst>
              <a:ext uri="{FF2B5EF4-FFF2-40B4-BE49-F238E27FC236}">
                <a16:creationId xmlns:a16="http://schemas.microsoft.com/office/drawing/2014/main" id="{8CE6266C-3922-4E44-807E-D04886514A2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559EF4D-08C2-40D7-BFA5-19710FB0F937}"/>
              </a:ext>
            </a:extLst>
          </p:cNvPr>
          <p:cNvSpPr>
            <a:spLocks noGrp="1"/>
          </p:cNvSpPr>
          <p:nvPr>
            <p:ph type="sldNum" sz="quarter" idx="12"/>
          </p:nvPr>
        </p:nvSpPr>
        <p:spPr/>
        <p:txBody>
          <a:bodyPr/>
          <a:lstStyle/>
          <a:p>
            <a:fld id="{6090EE42-034A-407F-A315-F5070E42034B}" type="slidenum">
              <a:rPr lang="en-US" smtClean="0"/>
              <a:t>‹N°›</a:t>
            </a:fld>
            <a:endParaRPr lang="en-US"/>
          </a:p>
        </p:txBody>
      </p:sp>
    </p:spTree>
    <p:extLst>
      <p:ext uri="{BB962C8B-B14F-4D97-AF65-F5344CB8AC3E}">
        <p14:creationId xmlns:p14="http://schemas.microsoft.com/office/powerpoint/2010/main" val="41615518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A968577-BA79-4D1F-A90E-A53E78E4547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A88B4D0-E657-478B-A8E4-73B79F0FB74D}"/>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28D806C-2D29-4BCA-8836-061356FC9340}"/>
              </a:ext>
            </a:extLst>
          </p:cNvPr>
          <p:cNvSpPr>
            <a:spLocks noGrp="1"/>
          </p:cNvSpPr>
          <p:nvPr>
            <p:ph type="dt" sz="half" idx="10"/>
          </p:nvPr>
        </p:nvSpPr>
        <p:spPr/>
        <p:txBody>
          <a:bodyPr/>
          <a:lstStyle/>
          <a:p>
            <a:fld id="{1EEE0ED7-8717-41A5-B56F-9F119C851333}" type="datetimeFigureOut">
              <a:rPr lang="en-US" smtClean="0"/>
              <a:t>9/25/2019</a:t>
            </a:fld>
            <a:endParaRPr lang="en-US"/>
          </a:p>
        </p:txBody>
      </p:sp>
      <p:sp>
        <p:nvSpPr>
          <p:cNvPr id="5" name="Footer Placeholder 4">
            <a:extLst>
              <a:ext uri="{FF2B5EF4-FFF2-40B4-BE49-F238E27FC236}">
                <a16:creationId xmlns:a16="http://schemas.microsoft.com/office/drawing/2014/main" id="{1A8DB23E-2CEE-49A0-910D-AE774DFDB74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AA78F6A-2226-4316-A44D-8896AB2DBE9E}"/>
              </a:ext>
            </a:extLst>
          </p:cNvPr>
          <p:cNvSpPr>
            <a:spLocks noGrp="1"/>
          </p:cNvSpPr>
          <p:nvPr>
            <p:ph type="sldNum" sz="quarter" idx="12"/>
          </p:nvPr>
        </p:nvSpPr>
        <p:spPr/>
        <p:txBody>
          <a:bodyPr/>
          <a:lstStyle/>
          <a:p>
            <a:fld id="{6090EE42-034A-407F-A315-F5070E42034B}" type="slidenum">
              <a:rPr lang="en-US" smtClean="0"/>
              <a:t>‹N°›</a:t>
            </a:fld>
            <a:endParaRPr lang="en-US"/>
          </a:p>
        </p:txBody>
      </p:sp>
    </p:spTree>
    <p:extLst>
      <p:ext uri="{BB962C8B-B14F-4D97-AF65-F5344CB8AC3E}">
        <p14:creationId xmlns:p14="http://schemas.microsoft.com/office/powerpoint/2010/main" val="15170700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25DBF5-D576-4CD9-A4E7-BE36D01100F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C9E3FCD-909B-4DCE-9EBA-4561D24C2618}"/>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0C2D6DF-48A9-4DDD-9870-D8F9D28E58DD}"/>
              </a:ext>
            </a:extLst>
          </p:cNvPr>
          <p:cNvSpPr>
            <a:spLocks noGrp="1"/>
          </p:cNvSpPr>
          <p:nvPr>
            <p:ph type="dt" sz="half" idx="10"/>
          </p:nvPr>
        </p:nvSpPr>
        <p:spPr/>
        <p:txBody>
          <a:bodyPr/>
          <a:lstStyle/>
          <a:p>
            <a:fld id="{1EEE0ED7-8717-41A5-B56F-9F119C851333}" type="datetimeFigureOut">
              <a:rPr lang="en-US" smtClean="0"/>
              <a:t>9/25/2019</a:t>
            </a:fld>
            <a:endParaRPr lang="en-US"/>
          </a:p>
        </p:txBody>
      </p:sp>
      <p:sp>
        <p:nvSpPr>
          <p:cNvPr id="5" name="Footer Placeholder 4">
            <a:extLst>
              <a:ext uri="{FF2B5EF4-FFF2-40B4-BE49-F238E27FC236}">
                <a16:creationId xmlns:a16="http://schemas.microsoft.com/office/drawing/2014/main" id="{AABD6C1C-7C61-4B45-B609-230970F11E5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61D2747-4482-4313-9B47-1BA718352F5D}"/>
              </a:ext>
            </a:extLst>
          </p:cNvPr>
          <p:cNvSpPr>
            <a:spLocks noGrp="1"/>
          </p:cNvSpPr>
          <p:nvPr>
            <p:ph type="sldNum" sz="quarter" idx="12"/>
          </p:nvPr>
        </p:nvSpPr>
        <p:spPr/>
        <p:txBody>
          <a:bodyPr/>
          <a:lstStyle/>
          <a:p>
            <a:fld id="{6090EE42-034A-407F-A315-F5070E42034B}" type="slidenum">
              <a:rPr lang="en-US" smtClean="0"/>
              <a:t>‹N°›</a:t>
            </a:fld>
            <a:endParaRPr lang="en-US"/>
          </a:p>
        </p:txBody>
      </p:sp>
    </p:spTree>
    <p:extLst>
      <p:ext uri="{BB962C8B-B14F-4D97-AF65-F5344CB8AC3E}">
        <p14:creationId xmlns:p14="http://schemas.microsoft.com/office/powerpoint/2010/main" val="37614493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2B8691-C89F-4F1C-AE02-39AA05A8043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A5E7343-BD8F-4A66-BF81-4E76913B94B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97156024-561D-4FE1-9686-5611F36546FF}"/>
              </a:ext>
            </a:extLst>
          </p:cNvPr>
          <p:cNvSpPr>
            <a:spLocks noGrp="1"/>
          </p:cNvSpPr>
          <p:nvPr>
            <p:ph type="dt" sz="half" idx="10"/>
          </p:nvPr>
        </p:nvSpPr>
        <p:spPr/>
        <p:txBody>
          <a:bodyPr/>
          <a:lstStyle/>
          <a:p>
            <a:fld id="{1EEE0ED7-8717-41A5-B56F-9F119C851333}" type="datetimeFigureOut">
              <a:rPr lang="en-US" smtClean="0"/>
              <a:t>9/25/2019</a:t>
            </a:fld>
            <a:endParaRPr lang="en-US"/>
          </a:p>
        </p:txBody>
      </p:sp>
      <p:sp>
        <p:nvSpPr>
          <p:cNvPr id="5" name="Footer Placeholder 4">
            <a:extLst>
              <a:ext uri="{FF2B5EF4-FFF2-40B4-BE49-F238E27FC236}">
                <a16:creationId xmlns:a16="http://schemas.microsoft.com/office/drawing/2014/main" id="{8CB5FA99-CADC-48CE-8EB6-CE17CC24B71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E6B7639-1746-4EC4-80CA-85DC52AA41CF}"/>
              </a:ext>
            </a:extLst>
          </p:cNvPr>
          <p:cNvSpPr>
            <a:spLocks noGrp="1"/>
          </p:cNvSpPr>
          <p:nvPr>
            <p:ph type="sldNum" sz="quarter" idx="12"/>
          </p:nvPr>
        </p:nvSpPr>
        <p:spPr/>
        <p:txBody>
          <a:bodyPr/>
          <a:lstStyle/>
          <a:p>
            <a:fld id="{6090EE42-034A-407F-A315-F5070E42034B}" type="slidenum">
              <a:rPr lang="en-US" smtClean="0"/>
              <a:t>‹N°›</a:t>
            </a:fld>
            <a:endParaRPr lang="en-US"/>
          </a:p>
        </p:txBody>
      </p:sp>
    </p:spTree>
    <p:extLst>
      <p:ext uri="{BB962C8B-B14F-4D97-AF65-F5344CB8AC3E}">
        <p14:creationId xmlns:p14="http://schemas.microsoft.com/office/powerpoint/2010/main" val="41688210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884CE3-7BCA-491A-9FC4-01AD00B22AB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C737411-E047-4769-824F-D1363CEEAF8C}"/>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6222F1D-1071-4A7C-91E1-FA301DF907B3}"/>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B2FFB2A-E69D-478B-A63E-4782312BD1C7}"/>
              </a:ext>
            </a:extLst>
          </p:cNvPr>
          <p:cNvSpPr>
            <a:spLocks noGrp="1"/>
          </p:cNvSpPr>
          <p:nvPr>
            <p:ph type="dt" sz="half" idx="10"/>
          </p:nvPr>
        </p:nvSpPr>
        <p:spPr/>
        <p:txBody>
          <a:bodyPr/>
          <a:lstStyle/>
          <a:p>
            <a:fld id="{1EEE0ED7-8717-41A5-B56F-9F119C851333}" type="datetimeFigureOut">
              <a:rPr lang="en-US" smtClean="0"/>
              <a:t>9/25/2019</a:t>
            </a:fld>
            <a:endParaRPr lang="en-US"/>
          </a:p>
        </p:txBody>
      </p:sp>
      <p:sp>
        <p:nvSpPr>
          <p:cNvPr id="6" name="Footer Placeholder 5">
            <a:extLst>
              <a:ext uri="{FF2B5EF4-FFF2-40B4-BE49-F238E27FC236}">
                <a16:creationId xmlns:a16="http://schemas.microsoft.com/office/drawing/2014/main" id="{294BEB62-F08E-4C99-B922-C14EE9D07B1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EF0FEB3-9908-4909-8085-BC315D4CB319}"/>
              </a:ext>
            </a:extLst>
          </p:cNvPr>
          <p:cNvSpPr>
            <a:spLocks noGrp="1"/>
          </p:cNvSpPr>
          <p:nvPr>
            <p:ph type="sldNum" sz="quarter" idx="12"/>
          </p:nvPr>
        </p:nvSpPr>
        <p:spPr/>
        <p:txBody>
          <a:bodyPr/>
          <a:lstStyle/>
          <a:p>
            <a:fld id="{6090EE42-034A-407F-A315-F5070E42034B}" type="slidenum">
              <a:rPr lang="en-US" smtClean="0"/>
              <a:t>‹N°›</a:t>
            </a:fld>
            <a:endParaRPr lang="en-US"/>
          </a:p>
        </p:txBody>
      </p:sp>
    </p:spTree>
    <p:extLst>
      <p:ext uri="{BB962C8B-B14F-4D97-AF65-F5344CB8AC3E}">
        <p14:creationId xmlns:p14="http://schemas.microsoft.com/office/powerpoint/2010/main" val="38339417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5CA8D2-49AC-4274-BC81-004688BE98C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126A4FC-382B-4565-A34C-93A1FD1F66E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954C3553-8875-4CEC-B075-6BB9CC36CF76}"/>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69425ED-D01A-4FEC-8646-A4B0DCEEBF6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5EACCA57-BA70-4AD8-A2F6-A10AAB534E3E}"/>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73DBBEF-D593-4001-8668-29707D32E4BE}"/>
              </a:ext>
            </a:extLst>
          </p:cNvPr>
          <p:cNvSpPr>
            <a:spLocks noGrp="1"/>
          </p:cNvSpPr>
          <p:nvPr>
            <p:ph type="dt" sz="half" idx="10"/>
          </p:nvPr>
        </p:nvSpPr>
        <p:spPr/>
        <p:txBody>
          <a:bodyPr/>
          <a:lstStyle/>
          <a:p>
            <a:fld id="{1EEE0ED7-8717-41A5-B56F-9F119C851333}" type="datetimeFigureOut">
              <a:rPr lang="en-US" smtClean="0"/>
              <a:t>9/25/2019</a:t>
            </a:fld>
            <a:endParaRPr lang="en-US"/>
          </a:p>
        </p:txBody>
      </p:sp>
      <p:sp>
        <p:nvSpPr>
          <p:cNvPr id="8" name="Footer Placeholder 7">
            <a:extLst>
              <a:ext uri="{FF2B5EF4-FFF2-40B4-BE49-F238E27FC236}">
                <a16:creationId xmlns:a16="http://schemas.microsoft.com/office/drawing/2014/main" id="{B4BB3E6A-ACA1-4E34-BBA5-745E0A925F7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495EE00-7450-457C-B570-734FA113EA50}"/>
              </a:ext>
            </a:extLst>
          </p:cNvPr>
          <p:cNvSpPr>
            <a:spLocks noGrp="1"/>
          </p:cNvSpPr>
          <p:nvPr>
            <p:ph type="sldNum" sz="quarter" idx="12"/>
          </p:nvPr>
        </p:nvSpPr>
        <p:spPr/>
        <p:txBody>
          <a:bodyPr/>
          <a:lstStyle/>
          <a:p>
            <a:fld id="{6090EE42-034A-407F-A315-F5070E42034B}" type="slidenum">
              <a:rPr lang="en-US" smtClean="0"/>
              <a:t>‹N°›</a:t>
            </a:fld>
            <a:endParaRPr lang="en-US"/>
          </a:p>
        </p:txBody>
      </p:sp>
    </p:spTree>
    <p:extLst>
      <p:ext uri="{BB962C8B-B14F-4D97-AF65-F5344CB8AC3E}">
        <p14:creationId xmlns:p14="http://schemas.microsoft.com/office/powerpoint/2010/main" val="14105049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F349C2-2B25-4B3E-8E1D-C77D5E5BC8E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065D8DE-B496-4AED-B04C-7CADEB51D727}"/>
              </a:ext>
            </a:extLst>
          </p:cNvPr>
          <p:cNvSpPr>
            <a:spLocks noGrp="1"/>
          </p:cNvSpPr>
          <p:nvPr>
            <p:ph type="dt" sz="half" idx="10"/>
          </p:nvPr>
        </p:nvSpPr>
        <p:spPr/>
        <p:txBody>
          <a:bodyPr/>
          <a:lstStyle/>
          <a:p>
            <a:fld id="{1EEE0ED7-8717-41A5-B56F-9F119C851333}" type="datetimeFigureOut">
              <a:rPr lang="en-US" smtClean="0"/>
              <a:t>9/25/2019</a:t>
            </a:fld>
            <a:endParaRPr lang="en-US"/>
          </a:p>
        </p:txBody>
      </p:sp>
      <p:sp>
        <p:nvSpPr>
          <p:cNvPr id="4" name="Footer Placeholder 3">
            <a:extLst>
              <a:ext uri="{FF2B5EF4-FFF2-40B4-BE49-F238E27FC236}">
                <a16:creationId xmlns:a16="http://schemas.microsoft.com/office/drawing/2014/main" id="{451B25E0-8F8A-4EDE-8A76-70E49FCCBF2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0E7E1CB-1243-453A-AB78-2F0BAFEB53A3}"/>
              </a:ext>
            </a:extLst>
          </p:cNvPr>
          <p:cNvSpPr>
            <a:spLocks noGrp="1"/>
          </p:cNvSpPr>
          <p:nvPr>
            <p:ph type="sldNum" sz="quarter" idx="12"/>
          </p:nvPr>
        </p:nvSpPr>
        <p:spPr/>
        <p:txBody>
          <a:bodyPr/>
          <a:lstStyle/>
          <a:p>
            <a:fld id="{6090EE42-034A-407F-A315-F5070E42034B}" type="slidenum">
              <a:rPr lang="en-US" smtClean="0"/>
              <a:t>‹N°›</a:t>
            </a:fld>
            <a:endParaRPr lang="en-US"/>
          </a:p>
        </p:txBody>
      </p:sp>
    </p:spTree>
    <p:extLst>
      <p:ext uri="{BB962C8B-B14F-4D97-AF65-F5344CB8AC3E}">
        <p14:creationId xmlns:p14="http://schemas.microsoft.com/office/powerpoint/2010/main" val="16715537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68A6BBF-DAF8-4202-8AB3-CBD005312ED4}"/>
              </a:ext>
            </a:extLst>
          </p:cNvPr>
          <p:cNvSpPr>
            <a:spLocks noGrp="1"/>
          </p:cNvSpPr>
          <p:nvPr>
            <p:ph type="dt" sz="half" idx="10"/>
          </p:nvPr>
        </p:nvSpPr>
        <p:spPr/>
        <p:txBody>
          <a:bodyPr/>
          <a:lstStyle/>
          <a:p>
            <a:fld id="{1EEE0ED7-8717-41A5-B56F-9F119C851333}" type="datetimeFigureOut">
              <a:rPr lang="en-US" smtClean="0"/>
              <a:t>9/25/2019</a:t>
            </a:fld>
            <a:endParaRPr lang="en-US"/>
          </a:p>
        </p:txBody>
      </p:sp>
      <p:sp>
        <p:nvSpPr>
          <p:cNvPr id="3" name="Footer Placeholder 2">
            <a:extLst>
              <a:ext uri="{FF2B5EF4-FFF2-40B4-BE49-F238E27FC236}">
                <a16:creationId xmlns:a16="http://schemas.microsoft.com/office/drawing/2014/main" id="{4EF9187C-F27E-4A6C-BA0D-9FC6FCB5616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B335274-9C6D-4DAC-B926-5123D9DFA4BF}"/>
              </a:ext>
            </a:extLst>
          </p:cNvPr>
          <p:cNvSpPr>
            <a:spLocks noGrp="1"/>
          </p:cNvSpPr>
          <p:nvPr>
            <p:ph type="sldNum" sz="quarter" idx="12"/>
          </p:nvPr>
        </p:nvSpPr>
        <p:spPr/>
        <p:txBody>
          <a:bodyPr/>
          <a:lstStyle/>
          <a:p>
            <a:fld id="{6090EE42-034A-407F-A315-F5070E42034B}" type="slidenum">
              <a:rPr lang="en-US" smtClean="0"/>
              <a:t>‹N°›</a:t>
            </a:fld>
            <a:endParaRPr lang="en-US"/>
          </a:p>
        </p:txBody>
      </p:sp>
    </p:spTree>
    <p:extLst>
      <p:ext uri="{BB962C8B-B14F-4D97-AF65-F5344CB8AC3E}">
        <p14:creationId xmlns:p14="http://schemas.microsoft.com/office/powerpoint/2010/main" val="16699270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5CCC49-C13B-4B50-94CA-E428BA99D39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6588DB9-1734-40E8-85F4-0D41D1D1B15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C95D63F-8012-476A-8823-ACC52A7E460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2AB7A489-1A65-4F3C-8513-C96B7E95A1AA}"/>
              </a:ext>
            </a:extLst>
          </p:cNvPr>
          <p:cNvSpPr>
            <a:spLocks noGrp="1"/>
          </p:cNvSpPr>
          <p:nvPr>
            <p:ph type="dt" sz="half" idx="10"/>
          </p:nvPr>
        </p:nvSpPr>
        <p:spPr/>
        <p:txBody>
          <a:bodyPr/>
          <a:lstStyle/>
          <a:p>
            <a:fld id="{1EEE0ED7-8717-41A5-B56F-9F119C851333}" type="datetimeFigureOut">
              <a:rPr lang="en-US" smtClean="0"/>
              <a:t>9/25/2019</a:t>
            </a:fld>
            <a:endParaRPr lang="en-US"/>
          </a:p>
        </p:txBody>
      </p:sp>
      <p:sp>
        <p:nvSpPr>
          <p:cNvPr id="6" name="Footer Placeholder 5">
            <a:extLst>
              <a:ext uri="{FF2B5EF4-FFF2-40B4-BE49-F238E27FC236}">
                <a16:creationId xmlns:a16="http://schemas.microsoft.com/office/drawing/2014/main" id="{527DF5E1-1C9A-4AE3-B4E6-A62606B01FA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84F87D7-C1C7-4978-9381-2DF64C0A2F09}"/>
              </a:ext>
            </a:extLst>
          </p:cNvPr>
          <p:cNvSpPr>
            <a:spLocks noGrp="1"/>
          </p:cNvSpPr>
          <p:nvPr>
            <p:ph type="sldNum" sz="quarter" idx="12"/>
          </p:nvPr>
        </p:nvSpPr>
        <p:spPr/>
        <p:txBody>
          <a:bodyPr/>
          <a:lstStyle/>
          <a:p>
            <a:fld id="{6090EE42-034A-407F-A315-F5070E42034B}" type="slidenum">
              <a:rPr lang="en-US" smtClean="0"/>
              <a:t>‹N°›</a:t>
            </a:fld>
            <a:endParaRPr lang="en-US"/>
          </a:p>
        </p:txBody>
      </p:sp>
    </p:spTree>
    <p:extLst>
      <p:ext uri="{BB962C8B-B14F-4D97-AF65-F5344CB8AC3E}">
        <p14:creationId xmlns:p14="http://schemas.microsoft.com/office/powerpoint/2010/main" val="5046091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AEC2B4-071F-442D-85DC-C723C9500E9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E72D504-2112-4F43-B74A-37EDF94D355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609307A-5FBE-46FC-84BA-F0FCE14A469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AF559E35-5800-4756-8B2A-48DACC423692}"/>
              </a:ext>
            </a:extLst>
          </p:cNvPr>
          <p:cNvSpPr>
            <a:spLocks noGrp="1"/>
          </p:cNvSpPr>
          <p:nvPr>
            <p:ph type="dt" sz="half" idx="10"/>
          </p:nvPr>
        </p:nvSpPr>
        <p:spPr/>
        <p:txBody>
          <a:bodyPr/>
          <a:lstStyle/>
          <a:p>
            <a:fld id="{1EEE0ED7-8717-41A5-B56F-9F119C851333}" type="datetimeFigureOut">
              <a:rPr lang="en-US" smtClean="0"/>
              <a:t>9/25/2019</a:t>
            </a:fld>
            <a:endParaRPr lang="en-US"/>
          </a:p>
        </p:txBody>
      </p:sp>
      <p:sp>
        <p:nvSpPr>
          <p:cNvPr id="6" name="Footer Placeholder 5">
            <a:extLst>
              <a:ext uri="{FF2B5EF4-FFF2-40B4-BE49-F238E27FC236}">
                <a16:creationId xmlns:a16="http://schemas.microsoft.com/office/drawing/2014/main" id="{6905FFEB-8E4A-4935-AB71-DF29FAB742B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2530903-BFA2-4185-8344-190397E58B2A}"/>
              </a:ext>
            </a:extLst>
          </p:cNvPr>
          <p:cNvSpPr>
            <a:spLocks noGrp="1"/>
          </p:cNvSpPr>
          <p:nvPr>
            <p:ph type="sldNum" sz="quarter" idx="12"/>
          </p:nvPr>
        </p:nvSpPr>
        <p:spPr/>
        <p:txBody>
          <a:bodyPr/>
          <a:lstStyle/>
          <a:p>
            <a:fld id="{6090EE42-034A-407F-A315-F5070E42034B}" type="slidenum">
              <a:rPr lang="en-US" smtClean="0"/>
              <a:t>‹N°›</a:t>
            </a:fld>
            <a:endParaRPr lang="en-US"/>
          </a:p>
        </p:txBody>
      </p:sp>
    </p:spTree>
    <p:extLst>
      <p:ext uri="{BB962C8B-B14F-4D97-AF65-F5344CB8AC3E}">
        <p14:creationId xmlns:p14="http://schemas.microsoft.com/office/powerpoint/2010/main" val="16388195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5852012-CB92-4A19-B0AC-56DBC2959EF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6F4F410-D5AB-43D6-AE88-0DB1A1E0EE1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57F0872-1EA6-482E-B112-F9A0EE4DA13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EEE0ED7-8717-41A5-B56F-9F119C851333}" type="datetimeFigureOut">
              <a:rPr lang="en-US" smtClean="0"/>
              <a:t>9/25/2019</a:t>
            </a:fld>
            <a:endParaRPr lang="en-US"/>
          </a:p>
        </p:txBody>
      </p:sp>
      <p:sp>
        <p:nvSpPr>
          <p:cNvPr id="5" name="Footer Placeholder 4">
            <a:extLst>
              <a:ext uri="{FF2B5EF4-FFF2-40B4-BE49-F238E27FC236}">
                <a16:creationId xmlns:a16="http://schemas.microsoft.com/office/drawing/2014/main" id="{F156D193-F439-4D36-B418-154A4694777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DE943A5-C72B-4ABF-9535-A4F617DD9AD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90EE42-034A-407F-A315-F5070E42034B}" type="slidenum">
              <a:rPr lang="en-US" smtClean="0"/>
              <a:t>‹N°›</a:t>
            </a:fld>
            <a:endParaRPr lang="en-US"/>
          </a:p>
        </p:txBody>
      </p:sp>
    </p:spTree>
    <p:extLst>
      <p:ext uri="{BB962C8B-B14F-4D97-AF65-F5344CB8AC3E}">
        <p14:creationId xmlns:p14="http://schemas.microsoft.com/office/powerpoint/2010/main" val="17460870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hyperlink" Target="#_bookmark64"/><Relationship Id="rId13" Type="http://schemas.openxmlformats.org/officeDocument/2006/relationships/hyperlink" Target="#_bookmark54"/><Relationship Id="rId3" Type="http://schemas.openxmlformats.org/officeDocument/2006/relationships/hyperlink" Target="#_bookmark7"/><Relationship Id="rId7" Type="http://schemas.openxmlformats.org/officeDocument/2006/relationships/hyperlink" Target="#_bookmark73"/><Relationship Id="rId12" Type="http://schemas.openxmlformats.org/officeDocument/2006/relationships/hyperlink" Target="#_bookmark52"/><Relationship Id="rId2" Type="http://schemas.openxmlformats.org/officeDocument/2006/relationships/hyperlink" Target="#_bookmark86"/><Relationship Id="rId1" Type="http://schemas.openxmlformats.org/officeDocument/2006/relationships/slideLayout" Target="../slideLayouts/slideLayout2.xml"/><Relationship Id="rId6" Type="http://schemas.openxmlformats.org/officeDocument/2006/relationships/hyperlink" Target="#_bookmark63"/><Relationship Id="rId11" Type="http://schemas.openxmlformats.org/officeDocument/2006/relationships/hyperlink" Target="#_bookmark53"/><Relationship Id="rId5" Type="http://schemas.openxmlformats.org/officeDocument/2006/relationships/hyperlink" Target="#_bookmark60"/><Relationship Id="rId10" Type="http://schemas.openxmlformats.org/officeDocument/2006/relationships/hyperlink" Target="#_bookmark50"/><Relationship Id="rId4" Type="http://schemas.openxmlformats.org/officeDocument/2006/relationships/hyperlink" Target="#_bookmark261"/><Relationship Id="rId9" Type="http://schemas.openxmlformats.org/officeDocument/2006/relationships/hyperlink" Target="#_bookmark67"/></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D2C4BFA1-2075-4901-9E24-E41D1FDD51F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55481" y="498348"/>
            <a:ext cx="9902663" cy="5861304"/>
            <a:chOff x="1155481" y="498348"/>
            <a:chExt cx="9902663" cy="5861304"/>
          </a:xfrm>
        </p:grpSpPr>
        <p:sp>
          <p:nvSpPr>
            <p:cNvPr id="9" name="Oval 5">
              <a:extLst>
                <a:ext uri="{FF2B5EF4-FFF2-40B4-BE49-F238E27FC236}">
                  <a16:creationId xmlns:a16="http://schemas.microsoft.com/office/drawing/2014/main" id="{985A7375-E3AF-4F5C-85AE-17E8832952CA}"/>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55481" y="498348"/>
              <a:ext cx="5861304" cy="5861304"/>
            </a:xfrm>
            <a:prstGeom prst="ellipse">
              <a:avLst/>
            </a:prstGeom>
            <a:solidFill>
              <a:schemeClr val="accent1">
                <a:alpha val="55000"/>
              </a:schemeClr>
            </a:solidFill>
            <a:ln>
              <a:noFill/>
            </a:ln>
          </p:spPr>
        </p:sp>
        <p:sp>
          <p:nvSpPr>
            <p:cNvPr id="10" name="Oval 9">
              <a:extLst>
                <a:ext uri="{FF2B5EF4-FFF2-40B4-BE49-F238E27FC236}">
                  <a16:creationId xmlns:a16="http://schemas.microsoft.com/office/drawing/2014/main" id="{F0307F65-8304-4FA8-A841-D4D7625411BE}"/>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5196840" y="498348"/>
              <a:ext cx="5861304" cy="5861304"/>
            </a:xfrm>
            <a:prstGeom prst="ellipse">
              <a:avLst/>
            </a:prstGeom>
            <a:solidFill>
              <a:schemeClr val="accent1">
                <a:alpha val="55000"/>
              </a:schemeClr>
            </a:solidFill>
            <a:ln>
              <a:noFill/>
            </a:ln>
          </p:spPr>
        </p:sp>
        <p:sp>
          <p:nvSpPr>
            <p:cNvPr id="11" name="Oval 5">
              <a:extLst>
                <a:ext uri="{FF2B5EF4-FFF2-40B4-BE49-F238E27FC236}">
                  <a16:creationId xmlns:a16="http://schemas.microsoft.com/office/drawing/2014/main" id="{C8B8394C-136F-4E05-A002-D93A5E79CD50}"/>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3165348" y="498348"/>
              <a:ext cx="5861304" cy="5861304"/>
            </a:xfrm>
            <a:prstGeom prst="ellipse">
              <a:avLst/>
            </a:prstGeom>
            <a:solidFill>
              <a:schemeClr val="accent1">
                <a:alpha val="70000"/>
              </a:schemeClr>
            </a:solidFill>
            <a:ln>
              <a:noFill/>
            </a:ln>
          </p:spPr>
        </p:sp>
      </p:grpSp>
      <p:sp>
        <p:nvSpPr>
          <p:cNvPr id="3" name="Subtitle 2">
            <a:extLst>
              <a:ext uri="{FF2B5EF4-FFF2-40B4-BE49-F238E27FC236}">
                <a16:creationId xmlns:a16="http://schemas.microsoft.com/office/drawing/2014/main" id="{2F36D6CA-5FDB-4F9F-849D-E9C3C241FFF9}"/>
              </a:ext>
            </a:extLst>
          </p:cNvPr>
          <p:cNvSpPr>
            <a:spLocks noGrp="1"/>
          </p:cNvSpPr>
          <p:nvPr>
            <p:ph type="subTitle" idx="1"/>
          </p:nvPr>
        </p:nvSpPr>
        <p:spPr>
          <a:xfrm>
            <a:off x="1524000" y="4495800"/>
            <a:ext cx="9144000" cy="762000"/>
          </a:xfrm>
        </p:spPr>
        <p:txBody>
          <a:bodyPr>
            <a:normAutofit/>
          </a:bodyPr>
          <a:lstStyle/>
          <a:p>
            <a:endParaRPr lang="en-US" sz="1800"/>
          </a:p>
        </p:txBody>
      </p:sp>
      <p:sp>
        <p:nvSpPr>
          <p:cNvPr id="13" name="Rectangle 12">
            <a:extLst>
              <a:ext uri="{FF2B5EF4-FFF2-40B4-BE49-F238E27FC236}">
                <a16:creationId xmlns:a16="http://schemas.microsoft.com/office/drawing/2014/main" id="{053FB2EE-284F-4C87-AB3D-BBF87A9FAB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514600"/>
            <a:ext cx="12192000" cy="182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275F06A7-2D24-4041-8F05-29D7B93B489C}"/>
              </a:ext>
            </a:extLst>
          </p:cNvPr>
          <p:cNvSpPr>
            <a:spLocks noGrp="1"/>
          </p:cNvSpPr>
          <p:nvPr>
            <p:ph type="ctrTitle"/>
          </p:nvPr>
        </p:nvSpPr>
        <p:spPr>
          <a:xfrm>
            <a:off x="1524000" y="2776538"/>
            <a:ext cx="9144000" cy="1381188"/>
          </a:xfrm>
        </p:spPr>
        <p:txBody>
          <a:bodyPr anchor="ctr">
            <a:normAutofit/>
          </a:bodyPr>
          <a:lstStyle/>
          <a:p>
            <a:r>
              <a:rPr lang="en-US" sz="4000" b="1" dirty="0">
                <a:solidFill>
                  <a:schemeClr val="bg2"/>
                </a:solidFill>
              </a:rPr>
              <a:t>ODK Aggregate</a:t>
            </a:r>
            <a:br>
              <a:rPr lang="en-US" sz="4000" b="1" dirty="0">
                <a:solidFill>
                  <a:schemeClr val="bg2"/>
                </a:solidFill>
              </a:rPr>
            </a:br>
            <a:endParaRPr lang="en-US" sz="4000" dirty="0">
              <a:solidFill>
                <a:schemeClr val="bg2"/>
              </a:solidFill>
            </a:endParaRPr>
          </a:p>
        </p:txBody>
      </p:sp>
      <p:pic>
        <p:nvPicPr>
          <p:cNvPr id="12" name="Picture 11">
            <a:extLst>
              <a:ext uri="{FF2B5EF4-FFF2-40B4-BE49-F238E27FC236}">
                <a16:creationId xmlns:a16="http://schemas.microsoft.com/office/drawing/2014/main" id="{3E19A230-A9D3-4B72-AEA0-6BBA076E2E84}"/>
              </a:ext>
            </a:extLst>
          </p:cNvPr>
          <p:cNvPicPr>
            <a:picLocks noChangeAspect="1"/>
          </p:cNvPicPr>
          <p:nvPr/>
        </p:nvPicPr>
        <p:blipFill>
          <a:blip r:embed="rId2"/>
          <a:stretch>
            <a:fillRect/>
          </a:stretch>
        </p:blipFill>
        <p:spPr>
          <a:xfrm>
            <a:off x="9656970" y="27293"/>
            <a:ext cx="2341067" cy="877900"/>
          </a:xfrm>
          <a:prstGeom prst="rect">
            <a:avLst/>
          </a:prstGeom>
        </p:spPr>
      </p:pic>
    </p:spTree>
    <p:extLst>
      <p:ext uri="{BB962C8B-B14F-4D97-AF65-F5344CB8AC3E}">
        <p14:creationId xmlns:p14="http://schemas.microsoft.com/office/powerpoint/2010/main" val="4201985816"/>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5DAD0B-F18C-4787-8437-760525DE6051}"/>
              </a:ext>
            </a:extLst>
          </p:cNvPr>
          <p:cNvSpPr>
            <a:spLocks noGrp="1"/>
          </p:cNvSpPr>
          <p:nvPr>
            <p:ph type="title"/>
          </p:nvPr>
        </p:nvSpPr>
        <p:spPr/>
        <p:txBody>
          <a:bodyPr/>
          <a:lstStyle/>
          <a:p>
            <a:r>
              <a:rPr lang="en-US" b="1" dirty="0"/>
              <a:t>Viewing Exported Submissions</a:t>
            </a:r>
            <a:br>
              <a:rPr lang="en-US" b="1" dirty="0"/>
            </a:br>
            <a:endParaRPr lang="en-US" dirty="0"/>
          </a:p>
        </p:txBody>
      </p:sp>
      <p:sp>
        <p:nvSpPr>
          <p:cNvPr id="3" name="Content Placeholder 2">
            <a:extLst>
              <a:ext uri="{FF2B5EF4-FFF2-40B4-BE49-F238E27FC236}">
                <a16:creationId xmlns:a16="http://schemas.microsoft.com/office/drawing/2014/main" id="{61CC178B-00A3-4BA3-8234-CB387031E794}"/>
              </a:ext>
            </a:extLst>
          </p:cNvPr>
          <p:cNvSpPr>
            <a:spLocks noGrp="1"/>
          </p:cNvSpPr>
          <p:nvPr>
            <p:ph idx="1"/>
          </p:nvPr>
        </p:nvSpPr>
        <p:spPr>
          <a:xfrm>
            <a:off x="838200" y="1825625"/>
            <a:ext cx="10515600" cy="4351338"/>
          </a:xfrm>
        </p:spPr>
        <p:txBody>
          <a:bodyPr/>
          <a:lstStyle/>
          <a:p>
            <a:r>
              <a:rPr lang="en-US" dirty="0"/>
              <a:t>You can to view the list of exported ﬁles under the </a:t>
            </a:r>
            <a:r>
              <a:rPr lang="en-US" i="1" dirty="0"/>
              <a:t>Exported Submissions </a:t>
            </a:r>
            <a:r>
              <a:rPr lang="en-US" dirty="0"/>
              <a:t>tab</a:t>
            </a:r>
          </a:p>
        </p:txBody>
      </p:sp>
      <p:pic>
        <p:nvPicPr>
          <p:cNvPr id="9" name="image227.jpeg">
            <a:extLst>
              <a:ext uri="{FF2B5EF4-FFF2-40B4-BE49-F238E27FC236}">
                <a16:creationId xmlns:a16="http://schemas.microsoft.com/office/drawing/2014/main" id="{D255C5C9-F06C-4726-84B6-6F305D5B80D4}"/>
              </a:ext>
            </a:extLst>
          </p:cNvPr>
          <p:cNvPicPr/>
          <p:nvPr/>
        </p:nvPicPr>
        <p:blipFill>
          <a:blip r:embed="rId2" cstate="print"/>
          <a:stretch>
            <a:fillRect/>
          </a:stretch>
        </p:blipFill>
        <p:spPr>
          <a:xfrm>
            <a:off x="1033964" y="2901791"/>
            <a:ext cx="5953125" cy="2199005"/>
          </a:xfrm>
          <a:prstGeom prst="rect">
            <a:avLst/>
          </a:prstGeom>
        </p:spPr>
      </p:pic>
      <p:sp>
        <p:nvSpPr>
          <p:cNvPr id="8" name="Rectangle 7">
            <a:extLst>
              <a:ext uri="{FF2B5EF4-FFF2-40B4-BE49-F238E27FC236}">
                <a16:creationId xmlns:a16="http://schemas.microsoft.com/office/drawing/2014/main" id="{C5A63B2C-3088-4AB7-800B-A4E34CF36D13}"/>
              </a:ext>
            </a:extLst>
          </p:cNvPr>
          <p:cNvSpPr/>
          <p:nvPr/>
        </p:nvSpPr>
        <p:spPr>
          <a:xfrm>
            <a:off x="5978066" y="3267730"/>
            <a:ext cx="5796839" cy="1833066"/>
          </a:xfrm>
          <a:prstGeom prst="rect">
            <a:avLst/>
          </a:prstGeom>
        </p:spPr>
        <p:txBody>
          <a:bodyPr wrap="square">
            <a:spAutoFit/>
          </a:bodyPr>
          <a:lstStyle/>
          <a:p>
            <a:pPr marL="1600200" marR="0" lvl="3" indent="-228600">
              <a:spcBef>
                <a:spcPts val="0"/>
              </a:spcBef>
              <a:spcAft>
                <a:spcPts val="0"/>
              </a:spcAft>
              <a:buSzPts val="1200"/>
              <a:buFont typeface="Palatino Linotype" panose="02040502050505030304" pitchFamily="18" charset="0"/>
              <a:buChar char="•"/>
              <a:tabLst>
                <a:tab pos="486410" algn="l"/>
              </a:tabLst>
            </a:pPr>
            <a:r>
              <a:rPr lang="en-US" sz="1200" i="1" dirty="0">
                <a:effectLst/>
                <a:latin typeface="Palatino Linotype" panose="02040502050505030304" pitchFamily="18" charset="0"/>
                <a:ea typeface="Palatino Linotype" panose="02040502050505030304" pitchFamily="18" charset="0"/>
                <a:cs typeface="Palatino Linotype" panose="02040502050505030304" pitchFamily="18" charset="0"/>
              </a:rPr>
              <a:t>File </a:t>
            </a:r>
            <a:r>
              <a:rPr lang="en-US" sz="1200" i="1" spc="-40" dirty="0">
                <a:effectLst/>
                <a:latin typeface="Palatino Linotype" panose="02040502050505030304" pitchFamily="18" charset="0"/>
                <a:ea typeface="Palatino Linotype" panose="02040502050505030304" pitchFamily="18" charset="0"/>
                <a:cs typeface="Palatino Linotype" panose="02040502050505030304" pitchFamily="18" charset="0"/>
              </a:rPr>
              <a:t>Type </a:t>
            </a:r>
            <a:r>
              <a:rPr lang="en-US" sz="1200" dirty="0">
                <a:effectLst/>
                <a:latin typeface="Palatino Linotype" panose="02040502050505030304" pitchFamily="18" charset="0"/>
                <a:ea typeface="Palatino Linotype" panose="02040502050505030304" pitchFamily="18" charset="0"/>
                <a:cs typeface="Palatino Linotype" panose="02040502050505030304" pitchFamily="18" charset="0"/>
              </a:rPr>
              <a:t>speciﬁes whether ﬁle is </a:t>
            </a:r>
            <a:r>
              <a:rPr lang="en-US" sz="1200" dirty="0">
                <a:effectLst/>
                <a:latin typeface="SimSun" panose="02010600030101010101" pitchFamily="2" charset="-122"/>
                <a:ea typeface="Palatino Linotype" panose="02040502050505030304" pitchFamily="18" charset="0"/>
                <a:cs typeface="Palatino Linotype" panose="02040502050505030304" pitchFamily="18" charset="0"/>
              </a:rPr>
              <a:t>.csv </a:t>
            </a:r>
            <a:r>
              <a:rPr lang="en-US" sz="1200" dirty="0">
                <a:effectLst/>
                <a:latin typeface="Palatino Linotype" panose="02040502050505030304" pitchFamily="18" charset="0"/>
                <a:ea typeface="Palatino Linotype" panose="02040502050505030304" pitchFamily="18" charset="0"/>
                <a:cs typeface="Palatino Linotype" panose="02040502050505030304" pitchFamily="18" charset="0"/>
              </a:rPr>
              <a:t>or </a:t>
            </a:r>
            <a:r>
              <a:rPr lang="en-US" sz="1200" dirty="0">
                <a:effectLst/>
                <a:latin typeface="SimSun" panose="02010600030101010101" pitchFamily="2" charset="-122"/>
                <a:ea typeface="Palatino Linotype" panose="02040502050505030304" pitchFamily="18" charset="0"/>
                <a:cs typeface="Palatino Linotype" panose="02040502050505030304" pitchFamily="18" charset="0"/>
              </a:rPr>
              <a:t>.</a:t>
            </a:r>
            <a:r>
              <a:rPr lang="en-US" sz="1200" dirty="0" err="1">
                <a:effectLst/>
                <a:latin typeface="SimSun" panose="02010600030101010101" pitchFamily="2" charset="-122"/>
                <a:ea typeface="Palatino Linotype" panose="02040502050505030304" pitchFamily="18" charset="0"/>
                <a:cs typeface="Palatino Linotype" panose="02040502050505030304" pitchFamily="18" charset="0"/>
              </a:rPr>
              <a:t>kml</a:t>
            </a:r>
            <a:r>
              <a:rPr lang="en-US" sz="1200" dirty="0">
                <a:effectLst/>
                <a:latin typeface="SimSun" panose="02010600030101010101" pitchFamily="2" charset="-122"/>
                <a:ea typeface="Palatino Linotype" panose="02040502050505030304" pitchFamily="18" charset="0"/>
                <a:cs typeface="Palatino Linotype" panose="02040502050505030304" pitchFamily="18" charset="0"/>
              </a:rPr>
              <a:t> </a:t>
            </a:r>
            <a:r>
              <a:rPr lang="en-US" sz="1200" dirty="0">
                <a:effectLst/>
                <a:latin typeface="Palatino Linotype" panose="02040502050505030304" pitchFamily="18" charset="0"/>
                <a:ea typeface="Palatino Linotype" panose="02040502050505030304" pitchFamily="18" charset="0"/>
                <a:cs typeface="Palatino Linotype" panose="02040502050505030304" pitchFamily="18" charset="0"/>
              </a:rPr>
              <a:t>or </a:t>
            </a:r>
            <a:r>
              <a:rPr lang="en-US" sz="1200" dirty="0">
                <a:effectLst/>
                <a:latin typeface="SimSun" panose="02010600030101010101" pitchFamily="2" charset="-122"/>
                <a:ea typeface="Palatino Linotype" panose="02040502050505030304" pitchFamily="18" charset="0"/>
                <a:cs typeface="Palatino Linotype" panose="02040502050505030304" pitchFamily="18" charset="0"/>
              </a:rPr>
              <a:t>.</a:t>
            </a:r>
            <a:r>
              <a:rPr lang="en-US" sz="1200" dirty="0" err="1">
                <a:effectLst/>
                <a:latin typeface="SimSun" panose="02010600030101010101" pitchFamily="2" charset="-122"/>
                <a:ea typeface="Palatino Linotype" panose="02040502050505030304" pitchFamily="18" charset="0"/>
                <a:cs typeface="Palatino Linotype" panose="02040502050505030304" pitchFamily="18" charset="0"/>
              </a:rPr>
              <a:t>json</a:t>
            </a:r>
            <a:r>
              <a:rPr lang="en-US" sz="1200" spc="-260" dirty="0">
                <a:effectLst/>
                <a:latin typeface="SimSun" panose="02010600030101010101" pitchFamily="2" charset="-122"/>
                <a:ea typeface="Palatino Linotype" panose="02040502050505030304" pitchFamily="18" charset="0"/>
                <a:cs typeface="Palatino Linotype" panose="02040502050505030304" pitchFamily="18" charset="0"/>
              </a:rPr>
              <a:t> </a:t>
            </a:r>
            <a:r>
              <a:rPr lang="en-US" sz="1200" dirty="0">
                <a:effectLst/>
                <a:latin typeface="Palatino Linotype" panose="02040502050505030304" pitchFamily="18" charset="0"/>
                <a:ea typeface="Palatino Linotype" panose="02040502050505030304" pitchFamily="18" charset="0"/>
                <a:cs typeface="Palatino Linotype" panose="02040502050505030304" pitchFamily="18" charset="0"/>
              </a:rPr>
              <a:t>ﬁle.</a:t>
            </a:r>
            <a:endParaRPr lang="en-US" sz="1100" dirty="0">
              <a:effectLst/>
              <a:latin typeface="Palatino Linotype" panose="02040502050505030304" pitchFamily="18" charset="0"/>
              <a:ea typeface="Palatino Linotype" panose="02040502050505030304" pitchFamily="18" charset="0"/>
              <a:cs typeface="Palatino Linotype" panose="02040502050505030304" pitchFamily="18" charset="0"/>
            </a:endParaRPr>
          </a:p>
          <a:p>
            <a:pPr marL="1600200" marR="913130" lvl="3" indent="-228600">
              <a:lnSpc>
                <a:spcPct val="88000"/>
              </a:lnSpc>
              <a:spcBef>
                <a:spcPts val="685"/>
              </a:spcBef>
              <a:spcAft>
                <a:spcPts val="0"/>
              </a:spcAft>
              <a:buSzPts val="1200"/>
              <a:buFont typeface="Palatino Linotype" panose="02040502050505030304" pitchFamily="18" charset="0"/>
              <a:buChar char="•"/>
              <a:tabLst>
                <a:tab pos="486410" algn="l"/>
              </a:tabLst>
            </a:pPr>
            <a:r>
              <a:rPr lang="en-US" sz="1200" i="1" dirty="0">
                <a:effectLst/>
                <a:latin typeface="Palatino Linotype" panose="02040502050505030304" pitchFamily="18" charset="0"/>
                <a:ea typeface="Palatino Linotype" panose="02040502050505030304" pitchFamily="18" charset="0"/>
                <a:cs typeface="Palatino Linotype" panose="02040502050505030304" pitchFamily="18" charset="0"/>
              </a:rPr>
              <a:t>Status </a:t>
            </a:r>
            <a:r>
              <a:rPr lang="en-US" sz="1200" dirty="0">
                <a:effectLst/>
                <a:latin typeface="Palatino Linotype" panose="02040502050505030304" pitchFamily="18" charset="0"/>
                <a:ea typeface="Palatino Linotype" panose="02040502050505030304" pitchFamily="18" charset="0"/>
                <a:cs typeface="Palatino Linotype" panose="02040502050505030304" pitchFamily="18" charset="0"/>
              </a:rPr>
              <a:t>will state whether the ﬁle being made is in progress, or is </a:t>
            </a:r>
            <a:r>
              <a:rPr lang="en-US" sz="1200" spc="-15" dirty="0">
                <a:effectLst/>
                <a:latin typeface="Palatino Linotype" panose="02040502050505030304" pitchFamily="18" charset="0"/>
                <a:ea typeface="Palatino Linotype" panose="02040502050505030304" pitchFamily="18" charset="0"/>
                <a:cs typeface="Palatino Linotype" panose="02040502050505030304" pitchFamily="18" charset="0"/>
              </a:rPr>
              <a:t>now available </a:t>
            </a:r>
            <a:r>
              <a:rPr lang="en-US" sz="1200" dirty="0">
                <a:effectLst/>
                <a:latin typeface="Palatino Linotype" panose="02040502050505030304" pitchFamily="18" charset="0"/>
                <a:ea typeface="Palatino Linotype" panose="02040502050505030304" pitchFamily="18" charset="0"/>
                <a:cs typeface="Palatino Linotype" panose="02040502050505030304" pitchFamily="18" charset="0"/>
              </a:rPr>
              <a:t>for viewing.</a:t>
            </a:r>
            <a:endParaRPr lang="en-US" sz="1100" dirty="0">
              <a:effectLst/>
              <a:latin typeface="Palatino Linotype" panose="02040502050505030304" pitchFamily="18" charset="0"/>
              <a:ea typeface="Palatino Linotype" panose="02040502050505030304" pitchFamily="18" charset="0"/>
              <a:cs typeface="Palatino Linotype" panose="02040502050505030304" pitchFamily="18" charset="0"/>
            </a:endParaRPr>
          </a:p>
          <a:p>
            <a:pPr marL="1600200" marR="0" lvl="3" indent="-228600">
              <a:spcBef>
                <a:spcPts val="595"/>
              </a:spcBef>
              <a:spcAft>
                <a:spcPts val="0"/>
              </a:spcAft>
              <a:buSzPts val="1200"/>
              <a:buFont typeface="Palatino Linotype" panose="02040502050505030304" pitchFamily="18" charset="0"/>
              <a:buChar char="•"/>
              <a:tabLst>
                <a:tab pos="486410" algn="l"/>
              </a:tabLst>
            </a:pPr>
            <a:r>
              <a:rPr lang="en-US" sz="1200" i="1" dirty="0">
                <a:effectLst/>
                <a:latin typeface="Palatino Linotype" panose="02040502050505030304" pitchFamily="18" charset="0"/>
                <a:ea typeface="Palatino Linotype" panose="02040502050505030304" pitchFamily="18" charset="0"/>
                <a:cs typeface="Palatino Linotype" panose="02040502050505030304" pitchFamily="18" charset="0"/>
              </a:rPr>
              <a:t>Time Completed </a:t>
            </a:r>
            <a:r>
              <a:rPr lang="en-US" sz="1200" dirty="0">
                <a:effectLst/>
                <a:latin typeface="Palatino Linotype" panose="02040502050505030304" pitchFamily="18" charset="0"/>
                <a:ea typeface="Palatino Linotype" panose="02040502050505030304" pitchFamily="18" charset="0"/>
                <a:cs typeface="Palatino Linotype" panose="02040502050505030304" pitchFamily="18" charset="0"/>
              </a:rPr>
              <a:t>shows the time when the </a:t>
            </a:r>
            <a:r>
              <a:rPr lang="en-US" sz="1200" i="1" dirty="0">
                <a:effectLst/>
                <a:latin typeface="Palatino Linotype" panose="02040502050505030304" pitchFamily="18" charset="0"/>
                <a:ea typeface="Palatino Linotype" panose="02040502050505030304" pitchFamily="18" charset="0"/>
                <a:cs typeface="Palatino Linotype" panose="02040502050505030304" pitchFamily="18" charset="0"/>
              </a:rPr>
              <a:t>Export </a:t>
            </a:r>
            <a:r>
              <a:rPr lang="en-US" sz="1200" dirty="0">
                <a:effectLst/>
                <a:latin typeface="Palatino Linotype" panose="02040502050505030304" pitchFamily="18" charset="0"/>
                <a:ea typeface="Palatino Linotype" panose="02040502050505030304" pitchFamily="18" charset="0"/>
                <a:cs typeface="Palatino Linotype" panose="02040502050505030304" pitchFamily="18" charset="0"/>
              </a:rPr>
              <a:t>task is complete and the ﬁle is</a:t>
            </a:r>
            <a:r>
              <a:rPr lang="en-US" sz="1200" spc="-105" dirty="0">
                <a:effectLst/>
                <a:latin typeface="Palatino Linotype" panose="02040502050505030304" pitchFamily="18" charset="0"/>
                <a:ea typeface="Palatino Linotype" panose="02040502050505030304" pitchFamily="18" charset="0"/>
                <a:cs typeface="Palatino Linotype" panose="02040502050505030304" pitchFamily="18" charset="0"/>
              </a:rPr>
              <a:t> </a:t>
            </a:r>
            <a:r>
              <a:rPr lang="en-US" sz="1200" spc="-20" dirty="0">
                <a:effectLst/>
                <a:latin typeface="Palatino Linotype" panose="02040502050505030304" pitchFamily="18" charset="0"/>
                <a:ea typeface="Palatino Linotype" panose="02040502050505030304" pitchFamily="18" charset="0"/>
                <a:cs typeface="Palatino Linotype" panose="02040502050505030304" pitchFamily="18" charset="0"/>
              </a:rPr>
              <a:t>ready.</a:t>
            </a:r>
            <a:endParaRPr lang="en-US" sz="1100" dirty="0">
              <a:effectLst/>
              <a:latin typeface="Palatino Linotype" panose="02040502050505030304" pitchFamily="18" charset="0"/>
              <a:ea typeface="Palatino Linotype" panose="02040502050505030304" pitchFamily="18" charset="0"/>
              <a:cs typeface="Palatino Linotype" panose="02040502050505030304" pitchFamily="18" charset="0"/>
            </a:endParaRPr>
          </a:p>
          <a:p>
            <a:pPr marL="1600200" marR="0" lvl="3" indent="-228600">
              <a:spcBef>
                <a:spcPts val="545"/>
              </a:spcBef>
              <a:spcAft>
                <a:spcPts val="0"/>
              </a:spcAft>
              <a:buSzPts val="1200"/>
              <a:buFont typeface="Palatino Linotype" panose="02040502050505030304" pitchFamily="18" charset="0"/>
              <a:buChar char="•"/>
              <a:tabLst>
                <a:tab pos="486410" algn="l"/>
              </a:tabLst>
            </a:pPr>
            <a:r>
              <a:rPr lang="en-US" sz="1200" dirty="0">
                <a:effectLst/>
                <a:latin typeface="Palatino Linotype" panose="02040502050505030304" pitchFamily="18" charset="0"/>
                <a:ea typeface="Palatino Linotype" panose="02040502050505030304" pitchFamily="18" charset="0"/>
                <a:cs typeface="Palatino Linotype" panose="02040502050505030304" pitchFamily="18" charset="0"/>
              </a:rPr>
              <a:t>Click</a:t>
            </a:r>
            <a:r>
              <a:rPr lang="en-US" sz="1200" spc="60" dirty="0">
                <a:effectLst/>
                <a:latin typeface="Palatino Linotype" panose="02040502050505030304" pitchFamily="18" charset="0"/>
                <a:ea typeface="Palatino Linotype" panose="02040502050505030304" pitchFamily="18" charset="0"/>
                <a:cs typeface="Palatino Linotype" panose="02040502050505030304" pitchFamily="18" charset="0"/>
              </a:rPr>
              <a:t> </a:t>
            </a:r>
            <a:r>
              <a:rPr lang="en-US" sz="1200" dirty="0">
                <a:effectLst/>
                <a:latin typeface="Palatino Linotype" panose="02040502050505030304" pitchFamily="18" charset="0"/>
                <a:ea typeface="Palatino Linotype" panose="02040502050505030304" pitchFamily="18" charset="0"/>
                <a:cs typeface="Palatino Linotype" panose="02040502050505030304" pitchFamily="18" charset="0"/>
              </a:rPr>
              <a:t>on</a:t>
            </a:r>
            <a:r>
              <a:rPr lang="en-US" sz="1200" spc="60" dirty="0">
                <a:effectLst/>
                <a:latin typeface="Palatino Linotype" panose="02040502050505030304" pitchFamily="18" charset="0"/>
                <a:ea typeface="Palatino Linotype" panose="02040502050505030304" pitchFamily="18" charset="0"/>
                <a:cs typeface="Palatino Linotype" panose="02040502050505030304" pitchFamily="18" charset="0"/>
              </a:rPr>
              <a:t> </a:t>
            </a:r>
            <a:r>
              <a:rPr lang="en-US" sz="1200" dirty="0">
                <a:effectLst/>
                <a:latin typeface="Palatino Linotype" panose="02040502050505030304" pitchFamily="18" charset="0"/>
                <a:ea typeface="Palatino Linotype" panose="02040502050505030304" pitchFamily="18" charset="0"/>
                <a:cs typeface="Palatino Linotype" panose="02040502050505030304" pitchFamily="18" charset="0"/>
              </a:rPr>
              <a:t>the</a:t>
            </a:r>
            <a:r>
              <a:rPr lang="en-US" sz="1200" spc="60" dirty="0">
                <a:effectLst/>
                <a:latin typeface="Palatino Linotype" panose="02040502050505030304" pitchFamily="18" charset="0"/>
                <a:ea typeface="Palatino Linotype" panose="02040502050505030304" pitchFamily="18" charset="0"/>
                <a:cs typeface="Palatino Linotype" panose="02040502050505030304" pitchFamily="18" charset="0"/>
              </a:rPr>
              <a:t> </a:t>
            </a:r>
            <a:r>
              <a:rPr lang="en-US" sz="1200" dirty="0">
                <a:effectLst/>
                <a:latin typeface="Palatino Linotype" panose="02040502050505030304" pitchFamily="18" charset="0"/>
                <a:ea typeface="Palatino Linotype" panose="02040502050505030304" pitchFamily="18" charset="0"/>
                <a:cs typeface="Palatino Linotype" panose="02040502050505030304" pitchFamily="18" charset="0"/>
              </a:rPr>
              <a:t>link</a:t>
            </a:r>
            <a:r>
              <a:rPr lang="en-US" sz="1200" spc="60" dirty="0">
                <a:effectLst/>
                <a:latin typeface="Palatino Linotype" panose="02040502050505030304" pitchFamily="18" charset="0"/>
                <a:ea typeface="Palatino Linotype" panose="02040502050505030304" pitchFamily="18" charset="0"/>
                <a:cs typeface="Palatino Linotype" panose="02040502050505030304" pitchFamily="18" charset="0"/>
              </a:rPr>
              <a:t> </a:t>
            </a:r>
            <a:r>
              <a:rPr lang="en-US" sz="1200" dirty="0">
                <a:effectLst/>
                <a:latin typeface="Palatino Linotype" panose="02040502050505030304" pitchFamily="18" charset="0"/>
                <a:ea typeface="Palatino Linotype" panose="02040502050505030304" pitchFamily="18" charset="0"/>
                <a:cs typeface="Palatino Linotype" panose="02040502050505030304" pitchFamily="18" charset="0"/>
              </a:rPr>
              <a:t>in</a:t>
            </a:r>
            <a:r>
              <a:rPr lang="en-US" sz="1200" spc="65" dirty="0">
                <a:effectLst/>
                <a:latin typeface="Palatino Linotype" panose="02040502050505030304" pitchFamily="18" charset="0"/>
                <a:ea typeface="Palatino Linotype" panose="02040502050505030304" pitchFamily="18" charset="0"/>
                <a:cs typeface="Palatino Linotype" panose="02040502050505030304" pitchFamily="18" charset="0"/>
              </a:rPr>
              <a:t> </a:t>
            </a:r>
            <a:r>
              <a:rPr lang="en-US" sz="1200" i="1" dirty="0">
                <a:effectLst/>
                <a:latin typeface="Palatino Linotype" panose="02040502050505030304" pitchFamily="18" charset="0"/>
                <a:ea typeface="Palatino Linotype" panose="02040502050505030304" pitchFamily="18" charset="0"/>
                <a:cs typeface="Palatino Linotype" panose="02040502050505030304" pitchFamily="18" charset="0"/>
              </a:rPr>
              <a:t>Download</a:t>
            </a:r>
            <a:r>
              <a:rPr lang="en-US" sz="1200" i="1" spc="85" dirty="0">
                <a:effectLst/>
                <a:latin typeface="Palatino Linotype" panose="02040502050505030304" pitchFamily="18" charset="0"/>
                <a:ea typeface="Palatino Linotype" panose="02040502050505030304" pitchFamily="18" charset="0"/>
                <a:cs typeface="Palatino Linotype" panose="02040502050505030304" pitchFamily="18" charset="0"/>
              </a:rPr>
              <a:t> </a:t>
            </a:r>
            <a:r>
              <a:rPr lang="en-US" sz="1200" i="1" dirty="0">
                <a:effectLst/>
                <a:latin typeface="Palatino Linotype" panose="02040502050505030304" pitchFamily="18" charset="0"/>
                <a:ea typeface="Palatino Linotype" panose="02040502050505030304" pitchFamily="18" charset="0"/>
                <a:cs typeface="Palatino Linotype" panose="02040502050505030304" pitchFamily="18" charset="0"/>
              </a:rPr>
              <a:t>File</a:t>
            </a:r>
            <a:r>
              <a:rPr lang="en-US" sz="1200" i="1" spc="75" dirty="0">
                <a:effectLst/>
                <a:latin typeface="Palatino Linotype" panose="02040502050505030304" pitchFamily="18" charset="0"/>
                <a:ea typeface="Palatino Linotype" panose="02040502050505030304" pitchFamily="18" charset="0"/>
                <a:cs typeface="Palatino Linotype" panose="02040502050505030304" pitchFamily="18" charset="0"/>
              </a:rPr>
              <a:t> </a:t>
            </a:r>
            <a:r>
              <a:rPr lang="en-US" sz="1200" dirty="0">
                <a:effectLst/>
                <a:latin typeface="Palatino Linotype" panose="02040502050505030304" pitchFamily="18" charset="0"/>
                <a:ea typeface="Palatino Linotype" panose="02040502050505030304" pitchFamily="18" charset="0"/>
                <a:cs typeface="Palatino Linotype" panose="02040502050505030304" pitchFamily="18" charset="0"/>
              </a:rPr>
              <a:t>to</a:t>
            </a:r>
            <a:r>
              <a:rPr lang="en-US" sz="1200" spc="60" dirty="0">
                <a:effectLst/>
                <a:latin typeface="Palatino Linotype" panose="02040502050505030304" pitchFamily="18" charset="0"/>
                <a:ea typeface="Palatino Linotype" panose="02040502050505030304" pitchFamily="18" charset="0"/>
                <a:cs typeface="Palatino Linotype" panose="02040502050505030304" pitchFamily="18" charset="0"/>
              </a:rPr>
              <a:t> </a:t>
            </a:r>
            <a:r>
              <a:rPr lang="en-US" sz="1200" dirty="0">
                <a:effectLst/>
                <a:latin typeface="Palatino Linotype" panose="02040502050505030304" pitchFamily="18" charset="0"/>
                <a:ea typeface="Palatino Linotype" panose="02040502050505030304" pitchFamily="18" charset="0"/>
                <a:cs typeface="Palatino Linotype" panose="02040502050505030304" pitchFamily="18" charset="0"/>
              </a:rPr>
              <a:t>see</a:t>
            </a:r>
            <a:r>
              <a:rPr lang="en-US" sz="1200" spc="60" dirty="0">
                <a:effectLst/>
                <a:latin typeface="Palatino Linotype" panose="02040502050505030304" pitchFamily="18" charset="0"/>
                <a:ea typeface="Palatino Linotype" panose="02040502050505030304" pitchFamily="18" charset="0"/>
                <a:cs typeface="Palatino Linotype" panose="02040502050505030304" pitchFamily="18" charset="0"/>
              </a:rPr>
              <a:t> </a:t>
            </a:r>
            <a:r>
              <a:rPr lang="en-US" sz="1200" dirty="0">
                <a:effectLst/>
                <a:latin typeface="Palatino Linotype" panose="02040502050505030304" pitchFamily="18" charset="0"/>
                <a:ea typeface="Palatino Linotype" panose="02040502050505030304" pitchFamily="18" charset="0"/>
                <a:cs typeface="Palatino Linotype" panose="02040502050505030304" pitchFamily="18" charset="0"/>
              </a:rPr>
              <a:t>your</a:t>
            </a:r>
            <a:r>
              <a:rPr lang="en-US" sz="1200" spc="60" dirty="0">
                <a:effectLst/>
                <a:latin typeface="Palatino Linotype" panose="02040502050505030304" pitchFamily="18" charset="0"/>
                <a:ea typeface="Palatino Linotype" panose="02040502050505030304" pitchFamily="18" charset="0"/>
                <a:cs typeface="Palatino Linotype" panose="02040502050505030304" pitchFamily="18" charset="0"/>
              </a:rPr>
              <a:t> </a:t>
            </a:r>
            <a:r>
              <a:rPr lang="en-US" sz="1200" dirty="0">
                <a:effectLst/>
                <a:latin typeface="Palatino Linotype" panose="02040502050505030304" pitchFamily="18" charset="0"/>
                <a:ea typeface="Palatino Linotype" panose="02040502050505030304" pitchFamily="18" charset="0"/>
                <a:cs typeface="Palatino Linotype" panose="02040502050505030304" pitchFamily="18" charset="0"/>
              </a:rPr>
              <a:t>exported</a:t>
            </a:r>
            <a:r>
              <a:rPr lang="en-US" sz="1200" spc="60" dirty="0">
                <a:effectLst/>
                <a:latin typeface="Palatino Linotype" panose="02040502050505030304" pitchFamily="18" charset="0"/>
                <a:ea typeface="Palatino Linotype" panose="02040502050505030304" pitchFamily="18" charset="0"/>
                <a:cs typeface="Palatino Linotype" panose="02040502050505030304" pitchFamily="18" charset="0"/>
              </a:rPr>
              <a:t> </a:t>
            </a:r>
            <a:r>
              <a:rPr lang="en-US" sz="1200" dirty="0">
                <a:effectLst/>
                <a:latin typeface="Palatino Linotype" panose="02040502050505030304" pitchFamily="18" charset="0"/>
                <a:ea typeface="Palatino Linotype" panose="02040502050505030304" pitchFamily="18" charset="0"/>
                <a:cs typeface="Palatino Linotype" panose="02040502050505030304" pitchFamily="18" charset="0"/>
              </a:rPr>
              <a:t>ﬁle.</a:t>
            </a:r>
            <a:endParaRPr lang="en-US" sz="1100" dirty="0">
              <a:effectLst/>
              <a:latin typeface="Palatino Linotype" panose="02040502050505030304" pitchFamily="18" charset="0"/>
              <a:ea typeface="Palatino Linotype" panose="02040502050505030304" pitchFamily="18" charset="0"/>
              <a:cs typeface="Palatino Linotype" panose="02040502050505030304" pitchFamily="18" charset="0"/>
            </a:endParaRPr>
          </a:p>
          <a:p>
            <a:pPr marL="1600200" marR="0" lvl="3" indent="-228600">
              <a:spcBef>
                <a:spcPts val="550"/>
              </a:spcBef>
              <a:spcAft>
                <a:spcPts val="0"/>
              </a:spcAft>
              <a:buSzPts val="1200"/>
              <a:buFont typeface="Palatino Linotype" panose="02040502050505030304" pitchFamily="18" charset="0"/>
              <a:buChar char="•"/>
              <a:tabLst>
                <a:tab pos="486410" algn="l"/>
              </a:tabLst>
            </a:pPr>
            <a:r>
              <a:rPr lang="en-US" sz="1200" dirty="0">
                <a:effectLst/>
                <a:latin typeface="Palatino Linotype" panose="02040502050505030304" pitchFamily="18" charset="0"/>
                <a:ea typeface="Palatino Linotype" panose="02040502050505030304" pitchFamily="18" charset="0"/>
                <a:cs typeface="Palatino Linotype" panose="02040502050505030304" pitchFamily="18" charset="0"/>
              </a:rPr>
              <a:t>Select</a:t>
            </a:r>
            <a:r>
              <a:rPr lang="en-US" sz="1200" spc="30" dirty="0">
                <a:effectLst/>
                <a:latin typeface="Palatino Linotype" panose="02040502050505030304" pitchFamily="18" charset="0"/>
                <a:ea typeface="Palatino Linotype" panose="02040502050505030304" pitchFamily="18" charset="0"/>
                <a:cs typeface="Palatino Linotype" panose="02040502050505030304" pitchFamily="18" charset="0"/>
              </a:rPr>
              <a:t> </a:t>
            </a:r>
            <a:r>
              <a:rPr lang="en-US" sz="1200" dirty="0">
                <a:effectLst/>
                <a:latin typeface="Palatino Linotype" panose="02040502050505030304" pitchFamily="18" charset="0"/>
                <a:ea typeface="Palatino Linotype" panose="02040502050505030304" pitchFamily="18" charset="0"/>
                <a:cs typeface="Palatino Linotype" panose="02040502050505030304" pitchFamily="18" charset="0"/>
              </a:rPr>
              <a:t>delete</a:t>
            </a:r>
            <a:r>
              <a:rPr lang="en-US" sz="1200" spc="30" dirty="0">
                <a:effectLst/>
                <a:latin typeface="Palatino Linotype" panose="02040502050505030304" pitchFamily="18" charset="0"/>
                <a:ea typeface="Palatino Linotype" panose="02040502050505030304" pitchFamily="18" charset="0"/>
                <a:cs typeface="Palatino Linotype" panose="02040502050505030304" pitchFamily="18" charset="0"/>
              </a:rPr>
              <a:t> </a:t>
            </a:r>
            <a:r>
              <a:rPr lang="en-US" sz="1200" dirty="0">
                <a:effectLst/>
                <a:latin typeface="Palatino Linotype" panose="02040502050505030304" pitchFamily="18" charset="0"/>
                <a:ea typeface="Palatino Linotype" panose="02040502050505030304" pitchFamily="18" charset="0"/>
                <a:cs typeface="Palatino Linotype" panose="02040502050505030304" pitchFamily="18" charset="0"/>
              </a:rPr>
              <a:t>box</a:t>
            </a:r>
            <a:r>
              <a:rPr lang="en-US" sz="1200" spc="30" dirty="0">
                <a:effectLst/>
                <a:latin typeface="Palatino Linotype" panose="02040502050505030304" pitchFamily="18" charset="0"/>
                <a:ea typeface="Palatino Linotype" panose="02040502050505030304" pitchFamily="18" charset="0"/>
                <a:cs typeface="Palatino Linotype" panose="02040502050505030304" pitchFamily="18" charset="0"/>
              </a:rPr>
              <a:t> </a:t>
            </a:r>
            <a:r>
              <a:rPr lang="en-US" sz="1200" dirty="0">
                <a:effectLst/>
                <a:latin typeface="Palatino Linotype" panose="02040502050505030304" pitchFamily="18" charset="0"/>
                <a:ea typeface="Palatino Linotype" panose="02040502050505030304" pitchFamily="18" charset="0"/>
                <a:cs typeface="Palatino Linotype" panose="02040502050505030304" pitchFamily="18" charset="0"/>
              </a:rPr>
              <a:t>in</a:t>
            </a:r>
            <a:r>
              <a:rPr lang="en-US" sz="1200" spc="30" dirty="0">
                <a:effectLst/>
                <a:latin typeface="Palatino Linotype" panose="02040502050505030304" pitchFamily="18" charset="0"/>
                <a:ea typeface="Palatino Linotype" panose="02040502050505030304" pitchFamily="18" charset="0"/>
                <a:cs typeface="Palatino Linotype" panose="02040502050505030304" pitchFamily="18" charset="0"/>
              </a:rPr>
              <a:t> </a:t>
            </a:r>
            <a:r>
              <a:rPr lang="en-US" sz="1200" dirty="0">
                <a:effectLst/>
                <a:latin typeface="Palatino Linotype" panose="02040502050505030304" pitchFamily="18" charset="0"/>
                <a:ea typeface="Palatino Linotype" panose="02040502050505030304" pitchFamily="18" charset="0"/>
                <a:cs typeface="Palatino Linotype" panose="02040502050505030304" pitchFamily="18" charset="0"/>
              </a:rPr>
              <a:t>the</a:t>
            </a:r>
            <a:r>
              <a:rPr lang="en-US" sz="1200" spc="35" dirty="0">
                <a:effectLst/>
                <a:latin typeface="Palatino Linotype" panose="02040502050505030304" pitchFamily="18" charset="0"/>
                <a:ea typeface="Palatino Linotype" panose="02040502050505030304" pitchFamily="18" charset="0"/>
                <a:cs typeface="Palatino Linotype" panose="02040502050505030304" pitchFamily="18" charset="0"/>
              </a:rPr>
              <a:t> </a:t>
            </a:r>
            <a:r>
              <a:rPr lang="en-US" sz="1200" i="1" dirty="0">
                <a:effectLst/>
                <a:latin typeface="Palatino Linotype" panose="02040502050505030304" pitchFamily="18" charset="0"/>
                <a:ea typeface="Palatino Linotype" panose="02040502050505030304" pitchFamily="18" charset="0"/>
                <a:cs typeface="Palatino Linotype" panose="02040502050505030304" pitchFamily="18" charset="0"/>
              </a:rPr>
              <a:t>Delete</a:t>
            </a:r>
            <a:r>
              <a:rPr lang="en-US" sz="1200" i="1" spc="40" dirty="0">
                <a:effectLst/>
                <a:latin typeface="Palatino Linotype" panose="02040502050505030304" pitchFamily="18" charset="0"/>
                <a:ea typeface="Palatino Linotype" panose="02040502050505030304" pitchFamily="18" charset="0"/>
                <a:cs typeface="Palatino Linotype" panose="02040502050505030304" pitchFamily="18" charset="0"/>
              </a:rPr>
              <a:t> </a:t>
            </a:r>
            <a:r>
              <a:rPr lang="en-US" sz="1200" dirty="0">
                <a:effectLst/>
                <a:latin typeface="Palatino Linotype" panose="02040502050505030304" pitchFamily="18" charset="0"/>
                <a:ea typeface="Palatino Linotype" panose="02040502050505030304" pitchFamily="18" charset="0"/>
                <a:cs typeface="Palatino Linotype" panose="02040502050505030304" pitchFamily="18" charset="0"/>
              </a:rPr>
              <a:t>column</a:t>
            </a:r>
            <a:r>
              <a:rPr lang="en-US" sz="1200" spc="30" dirty="0">
                <a:effectLst/>
                <a:latin typeface="Palatino Linotype" panose="02040502050505030304" pitchFamily="18" charset="0"/>
                <a:ea typeface="Palatino Linotype" panose="02040502050505030304" pitchFamily="18" charset="0"/>
                <a:cs typeface="Palatino Linotype" panose="02040502050505030304" pitchFamily="18" charset="0"/>
              </a:rPr>
              <a:t> </a:t>
            </a:r>
            <a:r>
              <a:rPr lang="en-US" sz="1200" dirty="0">
                <a:effectLst/>
                <a:latin typeface="Palatino Linotype" panose="02040502050505030304" pitchFamily="18" charset="0"/>
                <a:ea typeface="Palatino Linotype" panose="02040502050505030304" pitchFamily="18" charset="0"/>
                <a:cs typeface="Palatino Linotype" panose="02040502050505030304" pitchFamily="18" charset="0"/>
              </a:rPr>
              <a:t>if</a:t>
            </a:r>
            <a:r>
              <a:rPr lang="en-US" sz="1200" spc="30" dirty="0">
                <a:effectLst/>
                <a:latin typeface="Palatino Linotype" panose="02040502050505030304" pitchFamily="18" charset="0"/>
                <a:ea typeface="Palatino Linotype" panose="02040502050505030304" pitchFamily="18" charset="0"/>
                <a:cs typeface="Palatino Linotype" panose="02040502050505030304" pitchFamily="18" charset="0"/>
              </a:rPr>
              <a:t> </a:t>
            </a:r>
            <a:r>
              <a:rPr lang="en-US" sz="1200" spc="-15" dirty="0">
                <a:effectLst/>
                <a:latin typeface="Palatino Linotype" panose="02040502050505030304" pitchFamily="18" charset="0"/>
                <a:ea typeface="Palatino Linotype" panose="02040502050505030304" pitchFamily="18" charset="0"/>
                <a:cs typeface="Palatino Linotype" panose="02040502050505030304" pitchFamily="18" charset="0"/>
              </a:rPr>
              <a:t>you</a:t>
            </a:r>
            <a:r>
              <a:rPr lang="en-US" sz="1200" spc="30" dirty="0">
                <a:effectLst/>
                <a:latin typeface="Palatino Linotype" panose="02040502050505030304" pitchFamily="18" charset="0"/>
                <a:ea typeface="Palatino Linotype" panose="02040502050505030304" pitchFamily="18" charset="0"/>
                <a:cs typeface="Palatino Linotype" panose="02040502050505030304" pitchFamily="18" charset="0"/>
              </a:rPr>
              <a:t> </a:t>
            </a:r>
            <a:r>
              <a:rPr lang="en-US" sz="1200" spc="-20" dirty="0">
                <a:effectLst/>
                <a:latin typeface="Palatino Linotype" panose="02040502050505030304" pitchFamily="18" charset="0"/>
                <a:ea typeface="Palatino Linotype" panose="02040502050505030304" pitchFamily="18" charset="0"/>
                <a:cs typeface="Palatino Linotype" panose="02040502050505030304" pitchFamily="18" charset="0"/>
              </a:rPr>
              <a:t>want</a:t>
            </a:r>
            <a:r>
              <a:rPr lang="en-US" sz="1200" spc="30" dirty="0">
                <a:effectLst/>
                <a:latin typeface="Palatino Linotype" panose="02040502050505030304" pitchFamily="18" charset="0"/>
                <a:ea typeface="Palatino Linotype" panose="02040502050505030304" pitchFamily="18" charset="0"/>
                <a:cs typeface="Palatino Linotype" panose="02040502050505030304" pitchFamily="18" charset="0"/>
              </a:rPr>
              <a:t> </a:t>
            </a:r>
            <a:r>
              <a:rPr lang="en-US" sz="1200" dirty="0">
                <a:effectLst/>
                <a:latin typeface="Palatino Linotype" panose="02040502050505030304" pitchFamily="18" charset="0"/>
                <a:ea typeface="Palatino Linotype" panose="02040502050505030304" pitchFamily="18" charset="0"/>
                <a:cs typeface="Palatino Linotype" panose="02040502050505030304" pitchFamily="18" charset="0"/>
              </a:rPr>
              <a:t>to</a:t>
            </a:r>
            <a:r>
              <a:rPr lang="en-US" sz="1200" spc="30" dirty="0">
                <a:effectLst/>
                <a:latin typeface="Palatino Linotype" panose="02040502050505030304" pitchFamily="18" charset="0"/>
                <a:ea typeface="Palatino Linotype" panose="02040502050505030304" pitchFamily="18" charset="0"/>
                <a:cs typeface="Palatino Linotype" panose="02040502050505030304" pitchFamily="18" charset="0"/>
              </a:rPr>
              <a:t> </a:t>
            </a:r>
            <a:r>
              <a:rPr lang="en-US" sz="1200" dirty="0">
                <a:effectLst/>
                <a:latin typeface="Palatino Linotype" panose="02040502050505030304" pitchFamily="18" charset="0"/>
                <a:ea typeface="Palatino Linotype" panose="02040502050505030304" pitchFamily="18" charset="0"/>
                <a:cs typeface="Palatino Linotype" panose="02040502050505030304" pitchFamily="18" charset="0"/>
              </a:rPr>
              <a:t>delete</a:t>
            </a:r>
            <a:r>
              <a:rPr lang="en-US" sz="1200" spc="30" dirty="0">
                <a:effectLst/>
                <a:latin typeface="Palatino Linotype" panose="02040502050505030304" pitchFamily="18" charset="0"/>
                <a:ea typeface="Palatino Linotype" panose="02040502050505030304" pitchFamily="18" charset="0"/>
                <a:cs typeface="Palatino Linotype" panose="02040502050505030304" pitchFamily="18" charset="0"/>
              </a:rPr>
              <a:t> </a:t>
            </a:r>
            <a:r>
              <a:rPr lang="en-US" sz="1200" dirty="0">
                <a:effectLst/>
                <a:latin typeface="Palatino Linotype" panose="02040502050505030304" pitchFamily="18" charset="0"/>
                <a:ea typeface="Palatino Linotype" panose="02040502050505030304" pitchFamily="18" charset="0"/>
                <a:cs typeface="Palatino Linotype" panose="02040502050505030304" pitchFamily="18" charset="0"/>
              </a:rPr>
              <a:t>your</a:t>
            </a:r>
            <a:r>
              <a:rPr lang="en-US" sz="1200" spc="30" dirty="0">
                <a:effectLst/>
                <a:latin typeface="Palatino Linotype" panose="02040502050505030304" pitchFamily="18" charset="0"/>
                <a:ea typeface="Palatino Linotype" panose="02040502050505030304" pitchFamily="18" charset="0"/>
                <a:cs typeface="Palatino Linotype" panose="02040502050505030304" pitchFamily="18" charset="0"/>
              </a:rPr>
              <a:t> </a:t>
            </a:r>
            <a:r>
              <a:rPr lang="en-US" sz="1200" dirty="0">
                <a:effectLst/>
                <a:latin typeface="Palatino Linotype" panose="02040502050505030304" pitchFamily="18" charset="0"/>
                <a:ea typeface="Palatino Linotype" panose="02040502050505030304" pitchFamily="18" charset="0"/>
                <a:cs typeface="Palatino Linotype" panose="02040502050505030304" pitchFamily="18" charset="0"/>
              </a:rPr>
              <a:t>exported</a:t>
            </a:r>
            <a:r>
              <a:rPr lang="en-US" sz="1200" spc="30" dirty="0">
                <a:effectLst/>
                <a:latin typeface="Palatino Linotype" panose="02040502050505030304" pitchFamily="18" charset="0"/>
                <a:ea typeface="Palatino Linotype" panose="02040502050505030304" pitchFamily="18" charset="0"/>
                <a:cs typeface="Palatino Linotype" panose="02040502050505030304" pitchFamily="18" charset="0"/>
              </a:rPr>
              <a:t> </a:t>
            </a:r>
            <a:r>
              <a:rPr lang="en-US" sz="1200" dirty="0">
                <a:effectLst/>
                <a:latin typeface="Palatino Linotype" panose="02040502050505030304" pitchFamily="18" charset="0"/>
                <a:ea typeface="Palatino Linotype" panose="02040502050505030304" pitchFamily="18" charset="0"/>
                <a:cs typeface="Palatino Linotype" panose="02040502050505030304" pitchFamily="18" charset="0"/>
              </a:rPr>
              <a:t>ﬁle.</a:t>
            </a:r>
            <a:endParaRPr lang="en-US" sz="1100" dirty="0">
              <a:effectLst/>
              <a:latin typeface="Palatino Linotype" panose="02040502050505030304" pitchFamily="18" charset="0"/>
              <a:ea typeface="Palatino Linotype" panose="02040502050505030304" pitchFamily="18" charset="0"/>
              <a:cs typeface="Palatino Linotype" panose="02040502050505030304" pitchFamily="18" charset="0"/>
            </a:endParaRPr>
          </a:p>
        </p:txBody>
      </p:sp>
    </p:spTree>
    <p:extLst>
      <p:ext uri="{BB962C8B-B14F-4D97-AF65-F5344CB8AC3E}">
        <p14:creationId xmlns:p14="http://schemas.microsoft.com/office/powerpoint/2010/main" val="22137816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143F00B9-E5D7-4BE9-9A73-B63246D20A37}"/>
              </a:ext>
            </a:extLst>
          </p:cNvPr>
          <p:cNvSpPr>
            <a:spLocks noGrp="1"/>
          </p:cNvSpPr>
          <p:nvPr>
            <p:ph type="title"/>
          </p:nvPr>
        </p:nvSpPr>
        <p:spPr>
          <a:xfrm>
            <a:off x="1179226" y="826680"/>
            <a:ext cx="9833548" cy="1325563"/>
          </a:xfrm>
        </p:spPr>
        <p:txBody>
          <a:bodyPr>
            <a:normAutofit/>
          </a:bodyPr>
          <a:lstStyle/>
          <a:p>
            <a:pPr algn="ctr"/>
            <a:r>
              <a:rPr lang="en-US" sz="4000">
                <a:solidFill>
                  <a:srgbClr val="FFFFFF"/>
                </a:solidFill>
              </a:rPr>
              <a:t>Odk aggregate permissions</a:t>
            </a:r>
            <a:br>
              <a:rPr lang="en-US" sz="4000">
                <a:solidFill>
                  <a:srgbClr val="FFFFFF"/>
                </a:solidFill>
              </a:rPr>
            </a:br>
            <a:endParaRPr lang="en-US" sz="4000">
              <a:solidFill>
                <a:srgbClr val="FFFFFF"/>
              </a:solidFill>
            </a:endParaRPr>
          </a:p>
        </p:txBody>
      </p:sp>
      <p:sp>
        <p:nvSpPr>
          <p:cNvPr id="3" name="Content Placeholder 2">
            <a:extLst>
              <a:ext uri="{FF2B5EF4-FFF2-40B4-BE49-F238E27FC236}">
                <a16:creationId xmlns:a16="http://schemas.microsoft.com/office/drawing/2014/main" id="{FDBBA90A-125B-4002-98E7-D9C1A6B307C6}"/>
              </a:ext>
            </a:extLst>
          </p:cNvPr>
          <p:cNvSpPr>
            <a:spLocks noGrp="1"/>
          </p:cNvSpPr>
          <p:nvPr>
            <p:ph idx="1"/>
          </p:nvPr>
        </p:nvSpPr>
        <p:spPr>
          <a:xfrm>
            <a:off x="1179226" y="3092970"/>
            <a:ext cx="9833548" cy="2693976"/>
          </a:xfrm>
        </p:spPr>
        <p:txBody>
          <a:bodyPr>
            <a:normAutofit/>
          </a:bodyPr>
          <a:lstStyle/>
          <a:p>
            <a:r>
              <a:rPr lang="en-US" sz="1400">
                <a:solidFill>
                  <a:srgbClr val="000000"/>
                </a:solidFill>
              </a:rPr>
              <a:t>You can specify additional usernames with browser access to the server under the Permissions</a:t>
            </a:r>
          </a:p>
          <a:p>
            <a:r>
              <a:rPr lang="en-US" sz="1400">
                <a:solidFill>
                  <a:srgbClr val="000000"/>
                </a:solidFill>
              </a:rPr>
              <a:t>sub-tab. Privileges are as follows:</a:t>
            </a:r>
          </a:p>
          <a:p>
            <a:r>
              <a:rPr lang="en-US" sz="1400">
                <a:solidFill>
                  <a:srgbClr val="000000"/>
                </a:solidFill>
              </a:rPr>
              <a:t>•	Data Collector: able to download forms to ODK Collect and submit data from ODK Collect to ODK Aggregate.</a:t>
            </a:r>
          </a:p>
          <a:p>
            <a:r>
              <a:rPr lang="en-US" sz="1400">
                <a:solidFill>
                  <a:srgbClr val="000000"/>
                </a:solidFill>
              </a:rPr>
              <a:t>•	Data Viewer: able to log onto the ODK Aggregate website, ﬁlter and view submis- sions, and generate csv or kml ﬁles for download.</a:t>
            </a:r>
          </a:p>
          <a:p>
            <a:r>
              <a:rPr lang="en-US" sz="1400">
                <a:solidFill>
                  <a:srgbClr val="000000"/>
                </a:solidFill>
              </a:rPr>
              <a:t>•	Form Manager: all the capabilities of a Data Viewer plus the abilities to upload a form deﬁnition, delete a form and its data, and upload submissions manually through the ODK Aggregate website.</a:t>
            </a:r>
          </a:p>
          <a:p>
            <a:r>
              <a:rPr lang="en-US" sz="1400">
                <a:solidFill>
                  <a:srgbClr val="000000"/>
                </a:solidFill>
              </a:rPr>
              <a:t>•	Site Administrator: all the capabilities of a Form Manager plus the ability to add users, set passwords, and grant these capabilities to other users.</a:t>
            </a:r>
          </a:p>
          <a:p>
            <a:endParaRPr lang="en-US" sz="1400">
              <a:solidFill>
                <a:srgbClr val="000000"/>
              </a:solidFill>
            </a:endParaRPr>
          </a:p>
        </p:txBody>
      </p:sp>
    </p:spTree>
    <p:extLst>
      <p:ext uri="{BB962C8B-B14F-4D97-AF65-F5344CB8AC3E}">
        <p14:creationId xmlns:p14="http://schemas.microsoft.com/office/powerpoint/2010/main" val="29337868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105329-6FC1-4963-9F55-05EC2C57B6A0}"/>
              </a:ext>
            </a:extLst>
          </p:cNvPr>
          <p:cNvSpPr>
            <a:spLocks noGrp="1"/>
          </p:cNvSpPr>
          <p:nvPr>
            <p:ph type="title"/>
          </p:nvPr>
        </p:nvSpPr>
        <p:spPr>
          <a:xfrm>
            <a:off x="648929" y="629266"/>
            <a:ext cx="4944152" cy="1622321"/>
          </a:xfrm>
        </p:spPr>
        <p:txBody>
          <a:bodyPr>
            <a:normAutofit/>
          </a:bodyPr>
          <a:lstStyle/>
          <a:p>
            <a:r>
              <a:rPr lang="en-US" sz="3700" b="1"/>
              <a:t>Setting up User Access Lists and Admin Settings</a:t>
            </a:r>
            <a:br>
              <a:rPr lang="en-US" sz="3700" b="1"/>
            </a:br>
            <a:endParaRPr lang="en-US" sz="3700"/>
          </a:p>
        </p:txBody>
      </p:sp>
      <p:sp>
        <p:nvSpPr>
          <p:cNvPr id="3" name="Content Placeholder 2">
            <a:extLst>
              <a:ext uri="{FF2B5EF4-FFF2-40B4-BE49-F238E27FC236}">
                <a16:creationId xmlns:a16="http://schemas.microsoft.com/office/drawing/2014/main" id="{70BD698C-4AFC-48BD-909D-F4ECCF154492}"/>
              </a:ext>
            </a:extLst>
          </p:cNvPr>
          <p:cNvSpPr>
            <a:spLocks noGrp="1"/>
          </p:cNvSpPr>
          <p:nvPr>
            <p:ph idx="1"/>
          </p:nvPr>
        </p:nvSpPr>
        <p:spPr>
          <a:xfrm>
            <a:off x="648930" y="2438400"/>
            <a:ext cx="4944151" cy="3785419"/>
          </a:xfrm>
        </p:spPr>
        <p:txBody>
          <a:bodyPr>
            <a:normAutofit/>
          </a:bodyPr>
          <a:lstStyle/>
          <a:p>
            <a:r>
              <a:rPr lang="en-US" sz="1900"/>
              <a:t>ODK Aggregate allows you to control who has access to your data in versions 1.0.n and newer. You can decide who can submit data, who can view data, who can manage forms, and who can be a site admin.</a:t>
            </a:r>
          </a:p>
          <a:p>
            <a:r>
              <a:rPr lang="en-US" sz="1900"/>
              <a:t>The first time you set up access permissions to your ODK Aggregate instance, you must login with the Google Account you used to set up the AppEngine instance. Select "Sign in with Google."</a:t>
            </a:r>
          </a:p>
          <a:p>
            <a:r>
              <a:rPr lang="en-US" sz="1900"/>
              <a:t>Now, you should see another tab next to "Submissions" and "Form Management," called "Site Admin." Open the </a:t>
            </a:r>
          </a:p>
          <a:p>
            <a:endParaRPr lang="en-US" sz="1900"/>
          </a:p>
        </p:txBody>
      </p:sp>
      <p:sp>
        <p:nvSpPr>
          <p:cNvPr id="17" name="Rectangle 16">
            <a:extLst>
              <a:ext uri="{FF2B5EF4-FFF2-40B4-BE49-F238E27FC236}">
                <a16:creationId xmlns:a16="http://schemas.microsoft.com/office/drawing/2014/main" id="{46F7435D-E3DB-47B1-BA61-B00ACC83A9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92950" y="0"/>
            <a:ext cx="6099050" cy="6858000"/>
          </a:xfrm>
          <a:prstGeom prst="rect">
            <a:avLst/>
          </a:prstGeom>
          <a:solidFill>
            <a:srgbClr val="C8CAC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ounded Rectangle 9">
            <a:extLst>
              <a:ext uri="{FF2B5EF4-FFF2-40B4-BE49-F238E27FC236}">
                <a16:creationId xmlns:a16="http://schemas.microsoft.com/office/drawing/2014/main" id="{F263A0B5-F8C4-4116-809F-78A768EA79A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577582" y="484632"/>
            <a:ext cx="5130204" cy="5739187"/>
          </a:xfrm>
          <a:prstGeom prst="roundRect">
            <a:avLst>
              <a:gd name="adj" fmla="val 0"/>
            </a:avLst>
          </a:prstGeom>
          <a:solidFill>
            <a:srgbClr val="FFFFFF"/>
          </a:solidFill>
          <a:ln w="9525">
            <a:solidFill>
              <a:srgbClr val="C8CACA"/>
            </a:solidFill>
          </a:ln>
          <a:effectLst>
            <a:outerShdw blurRad="57150" dist="19050" dir="5400000" algn="t" rotWithShape="0">
              <a:prstClr val="black">
                <a:alpha val="6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2" descr="https://www.google.com/earth/outreach/images/tutorials_odk_gs7c.jpg">
            <a:extLst>
              <a:ext uri="{FF2B5EF4-FFF2-40B4-BE49-F238E27FC236}">
                <a16:creationId xmlns:a16="http://schemas.microsoft.com/office/drawing/2014/main" id="{3F94E333-8BD3-43B0-919E-EB448526CE2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60689" y="1865599"/>
            <a:ext cx="4163991" cy="2977253"/>
          </a:xfrm>
          <a:prstGeom prst="rect">
            <a:avLst/>
          </a:prstGeom>
          <a:noFill/>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202826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BAC03573-4243-450E-A97C-51E473EE180E}"/>
              </a:ext>
            </a:extLst>
          </p:cNvPr>
          <p:cNvSpPr>
            <a:spLocks noGrp="1"/>
          </p:cNvSpPr>
          <p:nvPr>
            <p:ph type="title"/>
          </p:nvPr>
        </p:nvSpPr>
        <p:spPr>
          <a:xfrm>
            <a:off x="640079" y="2053641"/>
            <a:ext cx="3669161" cy="2760098"/>
          </a:xfrm>
        </p:spPr>
        <p:txBody>
          <a:bodyPr>
            <a:normAutofit/>
          </a:bodyPr>
          <a:lstStyle/>
          <a:p>
            <a:r>
              <a:rPr lang="en-US">
                <a:solidFill>
                  <a:srgbClr val="FFFFFF"/>
                </a:solidFill>
              </a:rPr>
              <a:t>Getting Help in Aggregate</a:t>
            </a:r>
            <a:br>
              <a:rPr lang="en-US">
                <a:solidFill>
                  <a:srgbClr val="FFFFFF"/>
                </a:solidFill>
              </a:rPr>
            </a:br>
            <a:endParaRPr lang="en-US">
              <a:solidFill>
                <a:srgbClr val="FFFFFF"/>
              </a:solidFill>
            </a:endParaRPr>
          </a:p>
        </p:txBody>
      </p:sp>
      <p:sp>
        <p:nvSpPr>
          <p:cNvPr id="3" name="Content Placeholder 2">
            <a:extLst>
              <a:ext uri="{FF2B5EF4-FFF2-40B4-BE49-F238E27FC236}">
                <a16:creationId xmlns:a16="http://schemas.microsoft.com/office/drawing/2014/main" id="{0FD6062F-F0FB-47B5-8633-2106FFE6D6BD}"/>
              </a:ext>
            </a:extLst>
          </p:cNvPr>
          <p:cNvSpPr>
            <a:spLocks noGrp="1"/>
          </p:cNvSpPr>
          <p:nvPr>
            <p:ph idx="1"/>
          </p:nvPr>
        </p:nvSpPr>
        <p:spPr>
          <a:xfrm>
            <a:off x="6090574" y="801866"/>
            <a:ext cx="5306084" cy="5230634"/>
          </a:xfrm>
        </p:spPr>
        <p:txBody>
          <a:bodyPr anchor="ctr">
            <a:normAutofit/>
          </a:bodyPr>
          <a:lstStyle/>
          <a:p>
            <a:r>
              <a:rPr lang="en-US" sz="2400">
                <a:solidFill>
                  <a:srgbClr val="000000"/>
                </a:solidFill>
              </a:rPr>
              <a:t>Aggregate provides three kinds of help accessible by pressing one of three buttons in the upper righthand corner.</a:t>
            </a:r>
          </a:p>
          <a:p>
            <a:r>
              <a:rPr lang="en-US" sz="2400">
                <a:solidFill>
                  <a:srgbClr val="000000"/>
                </a:solidFill>
              </a:rPr>
              <a:t>The red question mark will give you instructions for the tab you are currently viewing. When you click the button, a help panel will appear at the bottom of the screen. To hide the help panel, simply click the red question mark again.</a:t>
            </a:r>
          </a:p>
          <a:p>
            <a:endParaRPr lang="en-US" sz="2400">
              <a:solidFill>
                <a:srgbClr val="000000"/>
              </a:solidFill>
            </a:endParaRPr>
          </a:p>
        </p:txBody>
      </p:sp>
    </p:spTree>
    <p:extLst>
      <p:ext uri="{BB962C8B-B14F-4D97-AF65-F5344CB8AC3E}">
        <p14:creationId xmlns:p14="http://schemas.microsoft.com/office/powerpoint/2010/main" val="15696594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D70B121-56F4-4848-B38B-182089D909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AAC7719-81B4-42E8-8A7D-D7B0D4DEDCB0}"/>
              </a:ext>
            </a:extLst>
          </p:cNvPr>
          <p:cNvSpPr>
            <a:spLocks noGrp="1"/>
          </p:cNvSpPr>
          <p:nvPr>
            <p:ph type="title"/>
          </p:nvPr>
        </p:nvSpPr>
        <p:spPr>
          <a:xfrm>
            <a:off x="838200" y="963877"/>
            <a:ext cx="3494362" cy="4930246"/>
          </a:xfrm>
        </p:spPr>
        <p:txBody>
          <a:bodyPr>
            <a:normAutofit/>
          </a:bodyPr>
          <a:lstStyle/>
          <a:p>
            <a:pPr algn="r"/>
            <a:r>
              <a:rPr lang="en-US" b="1">
                <a:solidFill>
                  <a:schemeClr val="accent1"/>
                </a:solidFill>
              </a:rPr>
              <a:t>ODK Aggregate</a:t>
            </a:r>
            <a:br>
              <a:rPr lang="en-US" b="1">
                <a:solidFill>
                  <a:schemeClr val="accent1"/>
                </a:solidFill>
              </a:rPr>
            </a:br>
            <a:endParaRPr lang="en-US">
              <a:solidFill>
                <a:schemeClr val="accent1"/>
              </a:solidFill>
            </a:endParaRPr>
          </a:p>
        </p:txBody>
      </p:sp>
      <p:cxnSp>
        <p:nvCxnSpPr>
          <p:cNvPr id="10" name="Straight Connector 9">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10218210-6044-463C-B4CC-9216109F36CE}"/>
              </a:ext>
            </a:extLst>
          </p:cNvPr>
          <p:cNvSpPr>
            <a:spLocks noGrp="1"/>
          </p:cNvSpPr>
          <p:nvPr>
            <p:ph idx="1"/>
          </p:nvPr>
        </p:nvSpPr>
        <p:spPr>
          <a:xfrm>
            <a:off x="4976031" y="963877"/>
            <a:ext cx="6377769" cy="4930246"/>
          </a:xfrm>
        </p:spPr>
        <p:txBody>
          <a:bodyPr anchor="ctr">
            <a:normAutofit/>
          </a:bodyPr>
          <a:lstStyle/>
          <a:p>
            <a:pPr marL="0" indent="0">
              <a:buNone/>
            </a:pPr>
            <a:r>
              <a:rPr lang="en-US" sz="1900" i="1"/>
              <a:t>ODK Aggregate </a:t>
            </a:r>
            <a:r>
              <a:rPr lang="en-US" sz="1900"/>
              <a:t>is an open source Java application that stores, analyzes, and presents </a:t>
            </a:r>
            <a:r>
              <a:rPr lang="en-US" sz="1900" i="1">
                <a:hlinkClick r:id="rId2"/>
              </a:rPr>
              <a:t>XForm</a:t>
            </a:r>
            <a:r>
              <a:rPr lang="en-US" sz="1900" i="1"/>
              <a:t> </a:t>
            </a:r>
            <a:r>
              <a:rPr lang="en-US" sz="1900"/>
              <a:t>survey data collected using </a:t>
            </a:r>
            <a:r>
              <a:rPr lang="en-US" sz="1900" i="1">
                <a:hlinkClick r:id="rId3"/>
              </a:rPr>
              <a:t>ODK Collect </a:t>
            </a:r>
            <a:r>
              <a:rPr lang="en-US" sz="1900"/>
              <a:t>or other </a:t>
            </a:r>
            <a:r>
              <a:rPr lang="en-US" sz="1900" i="1">
                <a:hlinkClick r:id="rId4"/>
              </a:rPr>
              <a:t>OpenRosa-compliant applications</a:t>
            </a:r>
            <a:r>
              <a:rPr lang="en-US" sz="1900"/>
              <a:t>. </a:t>
            </a:r>
          </a:p>
          <a:p>
            <a:pPr marL="0" indent="0">
              <a:buNone/>
            </a:pPr>
            <a:endParaRPr lang="en-US" sz="1900"/>
          </a:p>
          <a:p>
            <a:pPr marL="0" indent="0">
              <a:buNone/>
            </a:pPr>
            <a:r>
              <a:rPr lang="en-US" sz="1900"/>
              <a:t>With Aggregate, data collection teams can:</a:t>
            </a:r>
          </a:p>
          <a:p>
            <a:pPr lvl="0"/>
            <a:r>
              <a:rPr lang="en-US" sz="1900" i="1">
                <a:hlinkClick r:id="rId5"/>
              </a:rPr>
              <a:t>Host </a:t>
            </a:r>
            <a:r>
              <a:rPr lang="en-US" sz="1900"/>
              <a:t>blank </a:t>
            </a:r>
            <a:r>
              <a:rPr lang="en-US" sz="1900" i="1">
                <a:hlinkClick r:id="rId2"/>
              </a:rPr>
              <a:t>XForms </a:t>
            </a:r>
            <a:r>
              <a:rPr lang="en-US" sz="1900"/>
              <a:t>used by ODK Collect or other OpenRosa clients</a:t>
            </a:r>
          </a:p>
          <a:p>
            <a:pPr lvl="0"/>
            <a:r>
              <a:rPr lang="en-US" sz="1900" i="1">
                <a:hlinkClick r:id="rId6"/>
              </a:rPr>
              <a:t>Store and manage XForm submission data</a:t>
            </a:r>
            <a:endParaRPr lang="en-US" sz="1900"/>
          </a:p>
          <a:p>
            <a:pPr lvl="0"/>
            <a:r>
              <a:rPr lang="en-US" sz="1900"/>
              <a:t>Visualize collected data using </a:t>
            </a:r>
            <a:r>
              <a:rPr lang="en-US" sz="1900" i="1">
                <a:hlinkClick r:id="rId7"/>
              </a:rPr>
              <a:t>maps </a:t>
            </a:r>
            <a:r>
              <a:rPr lang="en-US" sz="1900"/>
              <a:t>and </a:t>
            </a:r>
            <a:r>
              <a:rPr lang="en-US" sz="1900" i="1">
                <a:hlinkClick r:id="rId8"/>
              </a:rPr>
              <a:t>simple graphs</a:t>
            </a:r>
            <a:endParaRPr lang="en-US" sz="1900"/>
          </a:p>
          <a:p>
            <a:pPr lvl="0"/>
            <a:r>
              <a:rPr lang="en-US" sz="1900" i="1">
                <a:hlinkClick r:id="rId9"/>
              </a:rPr>
              <a:t>Export and publish data in a variety of formats</a:t>
            </a:r>
            <a:endParaRPr lang="en-US" sz="1900"/>
          </a:p>
          <a:p>
            <a:r>
              <a:rPr lang="en-US" sz="1900"/>
              <a:t>Aggregate can be hosted on </a:t>
            </a:r>
            <a:r>
              <a:rPr lang="en-US" sz="1900" i="1">
                <a:hlinkClick r:id="rId10"/>
              </a:rPr>
              <a:t>Google App Engine</a:t>
            </a:r>
            <a:r>
              <a:rPr lang="en-US" sz="1900"/>
              <a:t>, </a:t>
            </a:r>
            <a:r>
              <a:rPr lang="en-US" sz="1900" i="1">
                <a:hlinkClick r:id="rId11"/>
              </a:rPr>
              <a:t>Amazon Web Services</a:t>
            </a:r>
            <a:r>
              <a:rPr lang="en-US" sz="1900"/>
              <a:t>, or </a:t>
            </a:r>
            <a:r>
              <a:rPr lang="en-US" sz="1900" i="1">
                <a:hlinkClick r:id="rId12"/>
              </a:rPr>
              <a:t>your own local or</a:t>
            </a:r>
            <a:r>
              <a:rPr lang="en-US" sz="1900" i="1"/>
              <a:t> </a:t>
            </a:r>
            <a:r>
              <a:rPr lang="en-US" sz="1900" i="1">
                <a:hlinkClick r:id="rId12"/>
              </a:rPr>
              <a:t>cloud server</a:t>
            </a:r>
            <a:r>
              <a:rPr lang="en-US" sz="1900"/>
              <a:t>. </a:t>
            </a:r>
          </a:p>
          <a:p>
            <a:r>
              <a:rPr lang="en-US" sz="1900"/>
              <a:t>There’s also a </a:t>
            </a:r>
            <a:r>
              <a:rPr lang="en-US" sz="1900" i="1">
                <a:hlinkClick r:id="rId13"/>
              </a:rPr>
              <a:t>pre-conﬁgured virtual machine image </a:t>
            </a:r>
            <a:r>
              <a:rPr lang="en-US" sz="1900"/>
              <a:t>that is ready to deploy on any computer.</a:t>
            </a:r>
          </a:p>
          <a:p>
            <a:endParaRPr lang="en-US" sz="1900"/>
          </a:p>
        </p:txBody>
      </p:sp>
    </p:spTree>
    <p:extLst>
      <p:ext uri="{BB962C8B-B14F-4D97-AF65-F5344CB8AC3E}">
        <p14:creationId xmlns:p14="http://schemas.microsoft.com/office/powerpoint/2010/main" val="19768969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02DD2BC0-6F29-4B4F-8D61-2DCF6D2E8E73}"/>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2CA19DAE-6A9E-4312-A1E0-7EABD013A0AB}"/>
              </a:ext>
            </a:extLst>
          </p:cNvPr>
          <p:cNvSpPr>
            <a:spLocks noGrp="1"/>
          </p:cNvSpPr>
          <p:nvPr>
            <p:ph type="title"/>
          </p:nvPr>
        </p:nvSpPr>
        <p:spPr>
          <a:xfrm>
            <a:off x="1179226" y="826680"/>
            <a:ext cx="9833548" cy="1325563"/>
          </a:xfrm>
        </p:spPr>
        <p:txBody>
          <a:bodyPr>
            <a:normAutofit/>
          </a:bodyPr>
          <a:lstStyle/>
          <a:p>
            <a:pPr lvl="2" algn="ctr"/>
            <a:r>
              <a:rPr lang="en-US" sz="4000" b="1" kern="1200">
                <a:solidFill>
                  <a:srgbClr val="FFFFFF"/>
                </a:solidFill>
                <a:latin typeface="+mj-lt"/>
                <a:ea typeface="+mj-ea"/>
                <a:cs typeface="+mj-cs"/>
              </a:rPr>
              <a:t>Managing</a:t>
            </a:r>
            <a:r>
              <a:rPr lang="en-US" sz="4000" b="1">
                <a:solidFill>
                  <a:srgbClr val="FFFFFF"/>
                </a:solidFill>
              </a:rPr>
              <a:t> </a:t>
            </a:r>
            <a:r>
              <a:rPr lang="en-US" sz="4000" b="1" kern="1200">
                <a:solidFill>
                  <a:srgbClr val="FFFFFF"/>
                </a:solidFill>
                <a:latin typeface="+mj-lt"/>
                <a:ea typeface="+mj-ea"/>
                <a:cs typeface="+mj-cs"/>
              </a:rPr>
              <a:t>Forms in Aggregate</a:t>
            </a:r>
            <a:br>
              <a:rPr lang="en-US" sz="4000" b="1">
                <a:solidFill>
                  <a:srgbClr val="FFFFFF"/>
                </a:solidFill>
              </a:rPr>
            </a:br>
            <a:endParaRPr lang="en-US" sz="4000">
              <a:solidFill>
                <a:srgbClr val="FFFFFF"/>
              </a:solidFill>
            </a:endParaRPr>
          </a:p>
        </p:txBody>
      </p:sp>
      <p:graphicFrame>
        <p:nvGraphicFramePr>
          <p:cNvPr id="5" name="Content Placeholder 2">
            <a:extLst>
              <a:ext uri="{FF2B5EF4-FFF2-40B4-BE49-F238E27FC236}">
                <a16:creationId xmlns:a16="http://schemas.microsoft.com/office/drawing/2014/main" id="{C73D6622-EE97-4840-BDB6-644E65CF6455}"/>
              </a:ext>
            </a:extLst>
          </p:cNvPr>
          <p:cNvGraphicFramePr>
            <a:graphicFrameLocks noGrp="1"/>
          </p:cNvGraphicFramePr>
          <p:nvPr>
            <p:ph idx="1"/>
            <p:extLst>
              <p:ext uri="{D42A27DB-BD31-4B8C-83A1-F6EECF244321}">
                <p14:modId xmlns:p14="http://schemas.microsoft.com/office/powerpoint/2010/main" val="2896373414"/>
              </p:ext>
            </p:extLst>
          </p:nvPr>
        </p:nvGraphicFramePr>
        <p:xfrm>
          <a:off x="1036320" y="2899956"/>
          <a:ext cx="10119360" cy="313136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1598976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A15CDDD3-81C4-489F-A8D2-DFBA3F6BC753}"/>
              </a:ext>
            </a:extLst>
          </p:cNvPr>
          <p:cNvSpPr>
            <a:spLocks noGrp="1"/>
          </p:cNvSpPr>
          <p:nvPr>
            <p:ph type="title"/>
          </p:nvPr>
        </p:nvSpPr>
        <p:spPr>
          <a:xfrm>
            <a:off x="1179226" y="826680"/>
            <a:ext cx="9833548" cy="1325563"/>
          </a:xfrm>
        </p:spPr>
        <p:txBody>
          <a:bodyPr>
            <a:normAutofit/>
          </a:bodyPr>
          <a:lstStyle/>
          <a:p>
            <a:pPr algn="ctr"/>
            <a:r>
              <a:rPr lang="en-US" sz="4000" b="1">
                <a:solidFill>
                  <a:srgbClr val="FFFFFF"/>
                </a:solidFill>
              </a:rPr>
              <a:t>Working with Submitted Data in Aggregate</a:t>
            </a:r>
            <a:br>
              <a:rPr lang="en-US" sz="4000" b="1">
                <a:solidFill>
                  <a:srgbClr val="FFFFFF"/>
                </a:solidFill>
              </a:rPr>
            </a:br>
            <a:endParaRPr lang="en-US" sz="4000">
              <a:solidFill>
                <a:srgbClr val="FFFFFF"/>
              </a:solidFill>
            </a:endParaRPr>
          </a:p>
        </p:txBody>
      </p:sp>
      <p:sp>
        <p:nvSpPr>
          <p:cNvPr id="3" name="Content Placeholder 2">
            <a:extLst>
              <a:ext uri="{FF2B5EF4-FFF2-40B4-BE49-F238E27FC236}">
                <a16:creationId xmlns:a16="http://schemas.microsoft.com/office/drawing/2014/main" id="{78E9A32E-3630-4FC7-8031-87F9C793B95F}"/>
              </a:ext>
            </a:extLst>
          </p:cNvPr>
          <p:cNvSpPr>
            <a:spLocks noGrp="1"/>
          </p:cNvSpPr>
          <p:nvPr>
            <p:ph idx="1"/>
          </p:nvPr>
        </p:nvSpPr>
        <p:spPr>
          <a:xfrm>
            <a:off x="1179226" y="3092970"/>
            <a:ext cx="9833548" cy="2693976"/>
          </a:xfrm>
        </p:spPr>
        <p:txBody>
          <a:bodyPr>
            <a:normAutofit/>
          </a:bodyPr>
          <a:lstStyle/>
          <a:p>
            <a:r>
              <a:rPr lang="en-US" sz="2000" dirty="0">
                <a:solidFill>
                  <a:srgbClr val="000000"/>
                </a:solidFill>
              </a:rPr>
              <a:t>You can ﬁlter the submissions, visualize them using pie chart, bar graph or map, export the submissions into useful formats and publish the submitted data into another service. </a:t>
            </a:r>
          </a:p>
          <a:p>
            <a:r>
              <a:rPr lang="en-US" sz="2000" dirty="0">
                <a:solidFill>
                  <a:srgbClr val="000000"/>
                </a:solidFill>
              </a:rPr>
              <a:t>You can also view all the exported submissions. ODK Aggregate provides all these options under the </a:t>
            </a:r>
            <a:r>
              <a:rPr lang="en-US" sz="2000" i="1" dirty="0">
                <a:solidFill>
                  <a:srgbClr val="000000"/>
                </a:solidFill>
              </a:rPr>
              <a:t>Submissions </a:t>
            </a:r>
            <a:r>
              <a:rPr lang="en-US" sz="2000" dirty="0">
                <a:solidFill>
                  <a:srgbClr val="000000"/>
                </a:solidFill>
              </a:rPr>
              <a:t>tab.</a:t>
            </a:r>
          </a:p>
          <a:p>
            <a:endParaRPr lang="en-US" sz="2000" dirty="0">
              <a:solidFill>
                <a:srgbClr val="000000"/>
              </a:solidFill>
            </a:endParaRPr>
          </a:p>
          <a:p>
            <a:endParaRPr lang="en-US" sz="2000" dirty="0">
              <a:solidFill>
                <a:srgbClr val="000000"/>
              </a:solidFill>
            </a:endParaRPr>
          </a:p>
        </p:txBody>
      </p:sp>
    </p:spTree>
    <p:extLst>
      <p:ext uri="{BB962C8B-B14F-4D97-AF65-F5344CB8AC3E}">
        <p14:creationId xmlns:p14="http://schemas.microsoft.com/office/powerpoint/2010/main" val="2728379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DA393DE0-89A8-42DF-91C2-AF471D1C34C1}"/>
              </a:ext>
            </a:extLst>
          </p:cNvPr>
          <p:cNvSpPr>
            <a:spLocks noGrp="1"/>
          </p:cNvSpPr>
          <p:nvPr>
            <p:ph type="title"/>
          </p:nvPr>
        </p:nvSpPr>
        <p:spPr>
          <a:xfrm>
            <a:off x="640079" y="2053641"/>
            <a:ext cx="3669161" cy="2760098"/>
          </a:xfrm>
        </p:spPr>
        <p:txBody>
          <a:bodyPr>
            <a:normAutofit/>
          </a:bodyPr>
          <a:lstStyle/>
          <a:p>
            <a:r>
              <a:rPr lang="en-US" b="1">
                <a:solidFill>
                  <a:srgbClr val="FFFFFF"/>
                </a:solidFill>
              </a:rPr>
              <a:t>Filtering Submissions</a:t>
            </a:r>
            <a:br>
              <a:rPr lang="en-US" b="1">
                <a:solidFill>
                  <a:srgbClr val="FFFFFF"/>
                </a:solidFill>
              </a:rPr>
            </a:br>
            <a:endParaRPr lang="en-US">
              <a:solidFill>
                <a:srgbClr val="FFFFFF"/>
              </a:solidFill>
            </a:endParaRPr>
          </a:p>
        </p:txBody>
      </p:sp>
      <p:sp>
        <p:nvSpPr>
          <p:cNvPr id="3" name="Content Placeholder 2">
            <a:extLst>
              <a:ext uri="{FF2B5EF4-FFF2-40B4-BE49-F238E27FC236}">
                <a16:creationId xmlns:a16="http://schemas.microsoft.com/office/drawing/2014/main" id="{C171B391-0534-4529-9DFD-A1DE8C8E582F}"/>
              </a:ext>
            </a:extLst>
          </p:cNvPr>
          <p:cNvSpPr>
            <a:spLocks noGrp="1"/>
          </p:cNvSpPr>
          <p:nvPr>
            <p:ph idx="1"/>
          </p:nvPr>
        </p:nvSpPr>
        <p:spPr>
          <a:xfrm>
            <a:off x="6090574" y="801866"/>
            <a:ext cx="5306084" cy="5230634"/>
          </a:xfrm>
        </p:spPr>
        <p:txBody>
          <a:bodyPr anchor="ctr">
            <a:normAutofit/>
          </a:bodyPr>
          <a:lstStyle/>
          <a:p>
            <a:endParaRPr lang="en-US" sz="1700">
              <a:solidFill>
                <a:srgbClr val="000000"/>
              </a:solidFill>
            </a:endParaRPr>
          </a:p>
          <a:p>
            <a:r>
              <a:rPr lang="en-US" sz="1700">
                <a:solidFill>
                  <a:srgbClr val="000000"/>
                </a:solidFill>
              </a:rPr>
              <a:t>Submissions from ODK collect can be ﬁltered to view or hide a speciﬁc subset of data by creation of ﬁlters. </a:t>
            </a:r>
          </a:p>
          <a:p>
            <a:r>
              <a:rPr lang="en-US" sz="1700">
                <a:solidFill>
                  <a:srgbClr val="000000"/>
                </a:solidFill>
              </a:rPr>
              <a:t>Filters give you the ability to see a subset of your data. You can have a single ﬁlter as well as multiple ﬁlters. </a:t>
            </a:r>
          </a:p>
          <a:p>
            <a:r>
              <a:rPr lang="en-US" sz="1700">
                <a:solidFill>
                  <a:srgbClr val="000000"/>
                </a:solidFill>
              </a:rPr>
              <a:t>You can create a single or multiple ﬁlters depending on the subset of data you want to view or hide. </a:t>
            </a:r>
          </a:p>
          <a:p>
            <a:r>
              <a:rPr lang="en-US" sz="1700">
                <a:solidFill>
                  <a:srgbClr val="000000"/>
                </a:solidFill>
              </a:rPr>
              <a:t>Creating a ﬁlter like </a:t>
            </a:r>
            <a:r>
              <a:rPr lang="en-US" sz="1700" i="1">
                <a:solidFill>
                  <a:srgbClr val="000000"/>
                </a:solidFill>
              </a:rPr>
              <a:t>Display Rows where column Gender EQUAL male </a:t>
            </a:r>
            <a:r>
              <a:rPr lang="en-US" sz="1700">
                <a:solidFill>
                  <a:srgbClr val="000000"/>
                </a:solidFill>
              </a:rPr>
              <a:t>speciﬁes that you want to get a list of all rows where gender column has value as male i.e you want to obtain information about all male people in your data. </a:t>
            </a:r>
          </a:p>
          <a:p>
            <a:r>
              <a:rPr lang="en-US" sz="1700">
                <a:solidFill>
                  <a:srgbClr val="000000"/>
                </a:solidFill>
              </a:rPr>
              <a:t>Unless the ﬁlter is saved, it is temporary. You can save a ﬁlter to make it permanent. Any ﬁlter can be deleted if it is no longer needed.</a:t>
            </a:r>
          </a:p>
          <a:p>
            <a:endParaRPr lang="en-US" sz="1700">
              <a:solidFill>
                <a:srgbClr val="000000"/>
              </a:solidFill>
            </a:endParaRPr>
          </a:p>
        </p:txBody>
      </p:sp>
    </p:spTree>
    <p:extLst>
      <p:ext uri="{BB962C8B-B14F-4D97-AF65-F5344CB8AC3E}">
        <p14:creationId xmlns:p14="http://schemas.microsoft.com/office/powerpoint/2010/main" val="7958306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499AD7B-99D4-4755-8966-F7BA042690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446920"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1A06F89A-489D-4383-94C5-42F7FF2E9A63}"/>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EA84B4DD-613A-4ED4-B954-97CF63344CCF}"/>
              </a:ext>
            </a:extLst>
          </p:cNvPr>
          <p:cNvSpPr>
            <a:spLocks noGrp="1"/>
          </p:cNvSpPr>
          <p:nvPr>
            <p:ph type="title"/>
          </p:nvPr>
        </p:nvSpPr>
        <p:spPr>
          <a:xfrm>
            <a:off x="640079" y="2023236"/>
            <a:ext cx="3659777" cy="2820908"/>
          </a:xfrm>
        </p:spPr>
        <p:txBody>
          <a:bodyPr>
            <a:normAutofit/>
          </a:bodyPr>
          <a:lstStyle/>
          <a:p>
            <a:r>
              <a:rPr lang="en-US" sz="4000">
                <a:solidFill>
                  <a:srgbClr val="FFFFFF"/>
                </a:solidFill>
              </a:rPr>
              <a:t>Visualizing Submissions</a:t>
            </a:r>
            <a:br>
              <a:rPr lang="en-US" sz="4000">
                <a:solidFill>
                  <a:srgbClr val="FFFFFF"/>
                </a:solidFill>
              </a:rPr>
            </a:br>
            <a:endParaRPr lang="en-US" sz="4000">
              <a:solidFill>
                <a:srgbClr val="FFFFFF"/>
              </a:solidFill>
            </a:endParaRPr>
          </a:p>
        </p:txBody>
      </p:sp>
      <p:graphicFrame>
        <p:nvGraphicFramePr>
          <p:cNvPr id="5" name="Content Placeholder 2">
            <a:extLst>
              <a:ext uri="{FF2B5EF4-FFF2-40B4-BE49-F238E27FC236}">
                <a16:creationId xmlns:a16="http://schemas.microsoft.com/office/drawing/2014/main" id="{8FB78503-02A6-4E45-9665-B7775833A0EE}"/>
              </a:ext>
            </a:extLst>
          </p:cNvPr>
          <p:cNvGraphicFramePr>
            <a:graphicFrameLocks noGrp="1"/>
          </p:cNvGraphicFramePr>
          <p:nvPr>
            <p:ph idx="1"/>
            <p:extLst>
              <p:ext uri="{D42A27DB-BD31-4B8C-83A1-F6EECF244321}">
                <p14:modId xmlns:p14="http://schemas.microsoft.com/office/powerpoint/2010/main" val="2980210910"/>
              </p:ext>
            </p:extLst>
          </p:nvPr>
        </p:nvGraphicFramePr>
        <p:xfrm>
          <a:off x="6091238" y="955653"/>
          <a:ext cx="5115491" cy="494781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0541700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CC1A79-8401-49D5-B337-5BB2E50620FA}"/>
              </a:ext>
            </a:extLst>
          </p:cNvPr>
          <p:cNvSpPr>
            <a:spLocks noGrp="1"/>
          </p:cNvSpPr>
          <p:nvPr>
            <p:ph type="title"/>
          </p:nvPr>
        </p:nvSpPr>
        <p:spPr>
          <a:xfrm>
            <a:off x="801098" y="1396289"/>
            <a:ext cx="5277333" cy="1325563"/>
          </a:xfrm>
        </p:spPr>
        <p:txBody>
          <a:bodyPr>
            <a:normAutofit/>
          </a:bodyPr>
          <a:lstStyle/>
          <a:p>
            <a:r>
              <a:rPr lang="en-US"/>
              <a:t>Export Submission</a:t>
            </a:r>
            <a:endParaRPr lang="en-US" dirty="0"/>
          </a:p>
        </p:txBody>
      </p:sp>
      <p:sp>
        <p:nvSpPr>
          <p:cNvPr id="12" name="Freeform: Shape 11">
            <a:extLst>
              <a:ext uri="{FF2B5EF4-FFF2-40B4-BE49-F238E27FC236}">
                <a16:creationId xmlns:a16="http://schemas.microsoft.com/office/drawing/2014/main" id="{432691CC-4AB8-48AF-B822-EBF7F4E9E6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91407" y="1"/>
            <a:ext cx="4480560" cy="2513993"/>
          </a:xfrm>
          <a:custGeom>
            <a:avLst/>
            <a:gdLst>
              <a:gd name="connsiteX0" fmla="*/ 18382 w 4480560"/>
              <a:gd name="connsiteY0" fmla="*/ 0 h 2513993"/>
              <a:gd name="connsiteX1" fmla="*/ 4462178 w 4480560"/>
              <a:gd name="connsiteY1" fmla="*/ 0 h 2513993"/>
              <a:gd name="connsiteX2" fmla="*/ 4468994 w 4480560"/>
              <a:gd name="connsiteY2" fmla="*/ 44657 h 2513993"/>
              <a:gd name="connsiteX3" fmla="*/ 4480560 w 4480560"/>
              <a:gd name="connsiteY3" fmla="*/ 273713 h 2513993"/>
              <a:gd name="connsiteX4" fmla="*/ 2240280 w 4480560"/>
              <a:gd name="connsiteY4" fmla="*/ 2513993 h 2513993"/>
              <a:gd name="connsiteX5" fmla="*/ 0 w 4480560"/>
              <a:gd name="connsiteY5" fmla="*/ 273713 h 2513993"/>
              <a:gd name="connsiteX6" fmla="*/ 11567 w 4480560"/>
              <a:gd name="connsiteY6" fmla="*/ 44657 h 25139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80560" h="2513993">
                <a:moveTo>
                  <a:pt x="18382" y="0"/>
                </a:moveTo>
                <a:lnTo>
                  <a:pt x="4462178" y="0"/>
                </a:lnTo>
                <a:lnTo>
                  <a:pt x="4468994" y="44657"/>
                </a:lnTo>
                <a:cubicBezTo>
                  <a:pt x="4476642" y="119969"/>
                  <a:pt x="4480560" y="196384"/>
                  <a:pt x="4480560" y="273713"/>
                </a:cubicBezTo>
                <a:cubicBezTo>
                  <a:pt x="4480560" y="1510985"/>
                  <a:pt x="3477552" y="2513993"/>
                  <a:pt x="2240280" y="2513993"/>
                </a:cubicBezTo>
                <a:cubicBezTo>
                  <a:pt x="1003008" y="2513993"/>
                  <a:pt x="0" y="1510985"/>
                  <a:pt x="0" y="273713"/>
                </a:cubicBezTo>
                <a:cubicBezTo>
                  <a:pt x="0" y="196384"/>
                  <a:pt x="3918" y="119969"/>
                  <a:pt x="11567" y="44657"/>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Freeform: Shape 13">
            <a:extLst>
              <a:ext uri="{FF2B5EF4-FFF2-40B4-BE49-F238E27FC236}">
                <a16:creationId xmlns:a16="http://schemas.microsoft.com/office/drawing/2014/main" id="{47311653-CA1C-4366-AF7B-2E9767F187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55999" y="2"/>
            <a:ext cx="4151376" cy="2349401"/>
          </a:xfrm>
          <a:custGeom>
            <a:avLst/>
            <a:gdLst>
              <a:gd name="connsiteX0" fmla="*/ 20101 w 4151376"/>
              <a:gd name="connsiteY0" fmla="*/ 0 h 2349401"/>
              <a:gd name="connsiteX1" fmla="*/ 4131276 w 4151376"/>
              <a:gd name="connsiteY1" fmla="*/ 0 h 2349401"/>
              <a:gd name="connsiteX2" fmla="*/ 4140659 w 4151376"/>
              <a:gd name="connsiteY2" fmla="*/ 61486 h 2349401"/>
              <a:gd name="connsiteX3" fmla="*/ 4151376 w 4151376"/>
              <a:gd name="connsiteY3" fmla="*/ 273713 h 2349401"/>
              <a:gd name="connsiteX4" fmla="*/ 2075688 w 4151376"/>
              <a:gd name="connsiteY4" fmla="*/ 2349401 h 2349401"/>
              <a:gd name="connsiteX5" fmla="*/ 0 w 4151376"/>
              <a:gd name="connsiteY5" fmla="*/ 273713 h 2349401"/>
              <a:gd name="connsiteX6" fmla="*/ 10717 w 4151376"/>
              <a:gd name="connsiteY6" fmla="*/ 61486 h 23494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51376" h="2349401">
                <a:moveTo>
                  <a:pt x="20101" y="0"/>
                </a:moveTo>
                <a:lnTo>
                  <a:pt x="4131276" y="0"/>
                </a:lnTo>
                <a:lnTo>
                  <a:pt x="4140659" y="61486"/>
                </a:lnTo>
                <a:cubicBezTo>
                  <a:pt x="4147746" y="131265"/>
                  <a:pt x="4151376" y="202065"/>
                  <a:pt x="4151376" y="273713"/>
                </a:cubicBezTo>
                <a:cubicBezTo>
                  <a:pt x="4151376" y="1420084"/>
                  <a:pt x="3222059" y="2349401"/>
                  <a:pt x="2075688" y="2349401"/>
                </a:cubicBezTo>
                <a:cubicBezTo>
                  <a:pt x="929317" y="2349401"/>
                  <a:pt x="0" y="1420084"/>
                  <a:pt x="0" y="273713"/>
                </a:cubicBezTo>
                <a:cubicBezTo>
                  <a:pt x="0" y="202065"/>
                  <a:pt x="3630" y="131265"/>
                  <a:pt x="10717" y="61486"/>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7" name="image224.png">
            <a:extLst>
              <a:ext uri="{FF2B5EF4-FFF2-40B4-BE49-F238E27FC236}">
                <a16:creationId xmlns:a16="http://schemas.microsoft.com/office/drawing/2014/main" id="{DD1B4E27-5CAF-4A61-A243-8FCC08BA4232}"/>
              </a:ext>
            </a:extLst>
          </p:cNvPr>
          <p:cNvPicPr/>
          <p:nvPr/>
        </p:nvPicPr>
        <p:blipFill>
          <a:blip r:embed="rId2" cstate="print"/>
          <a:stretch>
            <a:fillRect/>
          </a:stretch>
        </p:blipFill>
        <p:spPr>
          <a:xfrm>
            <a:off x="7296347" y="808804"/>
            <a:ext cx="2270680" cy="341488"/>
          </a:xfrm>
          <a:prstGeom prst="rect">
            <a:avLst/>
          </a:prstGeom>
        </p:spPr>
      </p:pic>
      <p:sp>
        <p:nvSpPr>
          <p:cNvPr id="5" name="Content Placeholder 4">
            <a:extLst>
              <a:ext uri="{FF2B5EF4-FFF2-40B4-BE49-F238E27FC236}">
                <a16:creationId xmlns:a16="http://schemas.microsoft.com/office/drawing/2014/main" id="{495A0AD4-2FD5-4290-8BA7-30332BD946FC}"/>
              </a:ext>
            </a:extLst>
          </p:cNvPr>
          <p:cNvSpPr>
            <a:spLocks noGrp="1"/>
          </p:cNvSpPr>
          <p:nvPr>
            <p:ph idx="1"/>
          </p:nvPr>
        </p:nvSpPr>
        <p:spPr>
          <a:xfrm>
            <a:off x="805543" y="2871982"/>
            <a:ext cx="5272888" cy="3181684"/>
          </a:xfrm>
        </p:spPr>
        <p:txBody>
          <a:bodyPr anchor="t">
            <a:normAutofit/>
          </a:bodyPr>
          <a:lstStyle/>
          <a:p>
            <a:r>
              <a:rPr lang="en-US" sz="1800"/>
              <a:t>Click on </a:t>
            </a:r>
            <a:r>
              <a:rPr lang="en-US" sz="1800" i="1"/>
              <a:t>Export </a:t>
            </a:r>
            <a:r>
              <a:rPr lang="en-US" sz="1800"/>
              <a:t>option to export submitted data into useful formats and choose the format in which you want to export data. You can also choose a ﬁlter which you have saved earlier to export only a certain subset of data</a:t>
            </a:r>
          </a:p>
        </p:txBody>
      </p:sp>
      <p:sp>
        <p:nvSpPr>
          <p:cNvPr id="20" name="Freeform: Shape 15">
            <a:extLst>
              <a:ext uri="{FF2B5EF4-FFF2-40B4-BE49-F238E27FC236}">
                <a16:creationId xmlns:a16="http://schemas.microsoft.com/office/drawing/2014/main" id="{D6A8E1B4-B839-4C58-B08A-F0B0945808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225130" y="2909477"/>
            <a:ext cx="4966870" cy="3948522"/>
          </a:xfrm>
          <a:custGeom>
            <a:avLst/>
            <a:gdLst>
              <a:gd name="connsiteX0" fmla="*/ 2748962 w 4966870"/>
              <a:gd name="connsiteY0" fmla="*/ 0 h 3948522"/>
              <a:gd name="connsiteX1" fmla="*/ 4870195 w 4966870"/>
              <a:gd name="connsiteY1" fmla="*/ 1000367 h 3948522"/>
              <a:gd name="connsiteX2" fmla="*/ 4966870 w 4966870"/>
              <a:gd name="connsiteY2" fmla="*/ 1129649 h 3948522"/>
              <a:gd name="connsiteX3" fmla="*/ 4966870 w 4966870"/>
              <a:gd name="connsiteY3" fmla="*/ 3948522 h 3948522"/>
              <a:gd name="connsiteX4" fmla="*/ 278430 w 4966870"/>
              <a:gd name="connsiteY4" fmla="*/ 3948522 h 3948522"/>
              <a:gd name="connsiteX5" fmla="*/ 216027 w 4966870"/>
              <a:gd name="connsiteY5" fmla="*/ 3818982 h 3948522"/>
              <a:gd name="connsiteX6" fmla="*/ 0 w 4966870"/>
              <a:gd name="connsiteY6" fmla="*/ 2748962 h 3948522"/>
              <a:gd name="connsiteX7" fmla="*/ 2748962 w 4966870"/>
              <a:gd name="connsiteY7" fmla="*/ 0 h 39485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966870" h="3948522">
                <a:moveTo>
                  <a:pt x="2748962" y="0"/>
                </a:moveTo>
                <a:cubicBezTo>
                  <a:pt x="3602955" y="0"/>
                  <a:pt x="4365995" y="389418"/>
                  <a:pt x="4870195" y="1000367"/>
                </a:cubicBezTo>
                <a:lnTo>
                  <a:pt x="4966870" y="1129649"/>
                </a:lnTo>
                <a:lnTo>
                  <a:pt x="4966870" y="3948522"/>
                </a:lnTo>
                <a:lnTo>
                  <a:pt x="278430" y="3948522"/>
                </a:lnTo>
                <a:lnTo>
                  <a:pt x="216027" y="3818982"/>
                </a:lnTo>
                <a:cubicBezTo>
                  <a:pt x="76922" y="3490101"/>
                  <a:pt x="0" y="3128515"/>
                  <a:pt x="0" y="2748962"/>
                </a:cubicBezTo>
                <a:cubicBezTo>
                  <a:pt x="0" y="1230752"/>
                  <a:pt x="1230752" y="0"/>
                  <a:pt x="2748962" y="0"/>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1" name="Freeform: Shape 17">
            <a:extLst>
              <a:ext uri="{FF2B5EF4-FFF2-40B4-BE49-F238E27FC236}">
                <a16:creationId xmlns:a16="http://schemas.microsoft.com/office/drawing/2014/main" id="{2CABF795-F18F-494E-BBDE-C1415B7865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390912" y="3075259"/>
            <a:ext cx="4801088" cy="3782741"/>
          </a:xfrm>
          <a:custGeom>
            <a:avLst/>
            <a:gdLst>
              <a:gd name="connsiteX0" fmla="*/ 2583180 w 4801088"/>
              <a:gd name="connsiteY0" fmla="*/ 0 h 3782741"/>
              <a:gd name="connsiteX1" fmla="*/ 4725194 w 4801088"/>
              <a:gd name="connsiteY1" fmla="*/ 1138900 h 3782741"/>
              <a:gd name="connsiteX2" fmla="*/ 4801088 w 4801088"/>
              <a:gd name="connsiteY2" fmla="*/ 1263826 h 3782741"/>
              <a:gd name="connsiteX3" fmla="*/ 4801088 w 4801088"/>
              <a:gd name="connsiteY3" fmla="*/ 3782741 h 3782741"/>
              <a:gd name="connsiteX4" fmla="*/ 296488 w 4801088"/>
              <a:gd name="connsiteY4" fmla="*/ 3782741 h 3782741"/>
              <a:gd name="connsiteX5" fmla="*/ 202999 w 4801088"/>
              <a:gd name="connsiteY5" fmla="*/ 3588671 h 3782741"/>
              <a:gd name="connsiteX6" fmla="*/ 0 w 4801088"/>
              <a:gd name="connsiteY6" fmla="*/ 2583180 h 3782741"/>
              <a:gd name="connsiteX7" fmla="*/ 2583180 w 4801088"/>
              <a:gd name="connsiteY7" fmla="*/ 0 h 37827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801088" h="3782741">
                <a:moveTo>
                  <a:pt x="2583180" y="0"/>
                </a:moveTo>
                <a:cubicBezTo>
                  <a:pt x="3474837" y="0"/>
                  <a:pt x="4260977" y="451769"/>
                  <a:pt x="4725194" y="1138900"/>
                </a:cubicBezTo>
                <a:lnTo>
                  <a:pt x="4801088" y="1263826"/>
                </a:lnTo>
                <a:lnTo>
                  <a:pt x="4801088" y="3782741"/>
                </a:lnTo>
                <a:lnTo>
                  <a:pt x="296488" y="3782741"/>
                </a:lnTo>
                <a:lnTo>
                  <a:pt x="202999" y="3588671"/>
                </a:lnTo>
                <a:cubicBezTo>
                  <a:pt x="72283" y="3279623"/>
                  <a:pt x="0" y="2939843"/>
                  <a:pt x="0" y="2583180"/>
                </a:cubicBezTo>
                <a:cubicBezTo>
                  <a:pt x="0" y="1156529"/>
                  <a:pt x="1156529" y="0"/>
                  <a:pt x="2583180" y="0"/>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6" name="image223.jpeg">
            <a:extLst>
              <a:ext uri="{FF2B5EF4-FFF2-40B4-BE49-F238E27FC236}">
                <a16:creationId xmlns:a16="http://schemas.microsoft.com/office/drawing/2014/main" id="{08F32418-8FE7-4835-8B52-3EEC412E8864}"/>
              </a:ext>
            </a:extLst>
          </p:cNvPr>
          <p:cNvPicPr/>
          <p:nvPr/>
        </p:nvPicPr>
        <p:blipFill>
          <a:blip r:embed="rId3" cstate="print"/>
          <a:stretch>
            <a:fillRect/>
          </a:stretch>
        </p:blipFill>
        <p:spPr>
          <a:xfrm>
            <a:off x="8220173" y="4719438"/>
            <a:ext cx="3478490" cy="1226167"/>
          </a:xfrm>
          <a:prstGeom prst="rect">
            <a:avLst/>
          </a:prstGeom>
        </p:spPr>
      </p:pic>
    </p:spTree>
    <p:extLst>
      <p:ext uri="{BB962C8B-B14F-4D97-AF65-F5344CB8AC3E}">
        <p14:creationId xmlns:p14="http://schemas.microsoft.com/office/powerpoint/2010/main" val="220870949"/>
      </p:ext>
    </p:extLst>
  </p:cSld>
  <p:clrMapOvr>
    <a:overrideClrMapping bg1="dk1" tx1="lt1" bg2="dk2" tx2="lt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0A99E6A1-B4DF-4A73-A98A-D8880D57B77F}"/>
              </a:ext>
            </a:extLst>
          </p:cNvPr>
          <p:cNvSpPr>
            <a:spLocks noGrp="1"/>
          </p:cNvSpPr>
          <p:nvPr>
            <p:ph type="title"/>
          </p:nvPr>
        </p:nvSpPr>
        <p:spPr>
          <a:xfrm>
            <a:off x="640079" y="2053641"/>
            <a:ext cx="3669161" cy="2760098"/>
          </a:xfrm>
        </p:spPr>
        <p:txBody>
          <a:bodyPr>
            <a:normAutofit/>
          </a:bodyPr>
          <a:lstStyle/>
          <a:p>
            <a:r>
              <a:rPr lang="en-US">
                <a:solidFill>
                  <a:srgbClr val="FFFFFF"/>
                </a:solidFill>
              </a:rPr>
              <a:t>Exporting</a:t>
            </a:r>
            <a:br>
              <a:rPr lang="en-US">
                <a:solidFill>
                  <a:srgbClr val="FFFFFF"/>
                </a:solidFill>
              </a:rPr>
            </a:br>
            <a:endParaRPr lang="en-US">
              <a:solidFill>
                <a:srgbClr val="FFFFFF"/>
              </a:solidFill>
            </a:endParaRPr>
          </a:p>
        </p:txBody>
      </p:sp>
      <p:sp>
        <p:nvSpPr>
          <p:cNvPr id="3" name="Content Placeholder 2">
            <a:extLst>
              <a:ext uri="{FF2B5EF4-FFF2-40B4-BE49-F238E27FC236}">
                <a16:creationId xmlns:a16="http://schemas.microsoft.com/office/drawing/2014/main" id="{794F78AF-FDB4-4134-A6F0-291DCEC62E85}"/>
              </a:ext>
            </a:extLst>
          </p:cNvPr>
          <p:cNvSpPr>
            <a:spLocks noGrp="1"/>
          </p:cNvSpPr>
          <p:nvPr>
            <p:ph idx="1"/>
          </p:nvPr>
        </p:nvSpPr>
        <p:spPr>
          <a:xfrm>
            <a:off x="6090574" y="801866"/>
            <a:ext cx="5306084" cy="5230634"/>
          </a:xfrm>
        </p:spPr>
        <p:txBody>
          <a:bodyPr anchor="ctr">
            <a:normAutofit/>
          </a:bodyPr>
          <a:lstStyle/>
          <a:p>
            <a:endParaRPr lang="en-US" sz="2000">
              <a:solidFill>
                <a:srgbClr val="000000"/>
              </a:solidFill>
            </a:endParaRPr>
          </a:p>
          <a:p>
            <a:r>
              <a:rPr lang="en-US" sz="2000">
                <a:solidFill>
                  <a:srgbClr val="000000"/>
                </a:solidFill>
              </a:rPr>
              <a:t>The easiest way to get data from Aggregate is by using its ‘Export’ feature. Export allows the user to manually export all of the data (or ﬁltered data) at any time into one of the following formats:</a:t>
            </a:r>
          </a:p>
          <a:p>
            <a:endParaRPr lang="en-US" sz="2000">
              <a:solidFill>
                <a:srgbClr val="000000"/>
              </a:solidFill>
            </a:endParaRPr>
          </a:p>
          <a:p>
            <a:r>
              <a:rPr lang="en-US" sz="2000">
                <a:solidFill>
                  <a:srgbClr val="000000"/>
                </a:solidFill>
              </a:rPr>
              <a:t>CSV (comma separated values)</a:t>
            </a:r>
          </a:p>
          <a:p>
            <a:endParaRPr lang="en-US" sz="2000">
              <a:solidFill>
                <a:srgbClr val="000000"/>
              </a:solidFill>
            </a:endParaRPr>
          </a:p>
          <a:p>
            <a:r>
              <a:rPr lang="en-US" sz="2000">
                <a:solidFill>
                  <a:srgbClr val="000000"/>
                </a:solidFill>
              </a:rPr>
              <a:t>CSV ﬁles are a text only, tabular representation of the data. Multimedia ﬁles are represented by including standard web links to the ﬁles. Repeats are also represented with links to the underlying data. Grouping information is not preserved. Metadata is only preserved if a ﬁlter is created with the metadata.</a:t>
            </a:r>
          </a:p>
          <a:p>
            <a:endParaRPr lang="en-US" sz="2000">
              <a:solidFill>
                <a:srgbClr val="000000"/>
              </a:solidFill>
            </a:endParaRPr>
          </a:p>
        </p:txBody>
      </p:sp>
    </p:spTree>
    <p:extLst>
      <p:ext uri="{BB962C8B-B14F-4D97-AF65-F5344CB8AC3E}">
        <p14:creationId xmlns:p14="http://schemas.microsoft.com/office/powerpoint/2010/main" val="5754655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ADEE17F2-8F88-45F8-9A89-6BCFF4506D20}"/>
              </a:ext>
            </a:extLst>
          </p:cNvPr>
          <p:cNvSpPr>
            <a:spLocks noGrp="1"/>
          </p:cNvSpPr>
          <p:nvPr>
            <p:ph type="title"/>
          </p:nvPr>
        </p:nvSpPr>
        <p:spPr>
          <a:xfrm>
            <a:off x="640079" y="2053641"/>
            <a:ext cx="3669161" cy="2760098"/>
          </a:xfrm>
        </p:spPr>
        <p:txBody>
          <a:bodyPr>
            <a:normAutofit/>
          </a:bodyPr>
          <a:lstStyle/>
          <a:p>
            <a:br>
              <a:rPr lang="en-US" sz="3700" b="1">
                <a:solidFill>
                  <a:srgbClr val="FFFFFF"/>
                </a:solidFill>
              </a:rPr>
            </a:br>
            <a:r>
              <a:rPr lang="en-US" sz="3700" b="1">
                <a:solidFill>
                  <a:srgbClr val="FFFFFF"/>
                </a:solidFill>
              </a:rPr>
              <a:t> KML (Keyhole Markup Language)</a:t>
            </a:r>
            <a:br>
              <a:rPr lang="en-US" sz="3700" b="1">
                <a:solidFill>
                  <a:srgbClr val="FFFFFF"/>
                </a:solidFill>
              </a:rPr>
            </a:br>
            <a:br>
              <a:rPr lang="en-US" sz="3700">
                <a:solidFill>
                  <a:srgbClr val="FFFFFF"/>
                </a:solidFill>
              </a:rPr>
            </a:br>
            <a:endParaRPr lang="en-US" sz="3700">
              <a:solidFill>
                <a:srgbClr val="FFFFFF"/>
              </a:solidFill>
            </a:endParaRPr>
          </a:p>
        </p:txBody>
      </p:sp>
      <p:sp>
        <p:nvSpPr>
          <p:cNvPr id="3" name="Content Placeholder 2">
            <a:extLst>
              <a:ext uri="{FF2B5EF4-FFF2-40B4-BE49-F238E27FC236}">
                <a16:creationId xmlns:a16="http://schemas.microsoft.com/office/drawing/2014/main" id="{2614F24D-FB44-4874-83B9-5A93FA98FF1A}"/>
              </a:ext>
            </a:extLst>
          </p:cNvPr>
          <p:cNvSpPr>
            <a:spLocks noGrp="1"/>
          </p:cNvSpPr>
          <p:nvPr>
            <p:ph idx="1"/>
          </p:nvPr>
        </p:nvSpPr>
        <p:spPr>
          <a:xfrm>
            <a:off x="6090574" y="801866"/>
            <a:ext cx="5306084" cy="5230634"/>
          </a:xfrm>
        </p:spPr>
        <p:txBody>
          <a:bodyPr anchor="ctr">
            <a:normAutofit/>
          </a:bodyPr>
          <a:lstStyle/>
          <a:p>
            <a:pPr marL="0" indent="0">
              <a:buNone/>
            </a:pPr>
            <a:endParaRPr lang="en-US" sz="2200">
              <a:solidFill>
                <a:srgbClr val="000000"/>
              </a:solidFill>
            </a:endParaRPr>
          </a:p>
          <a:p>
            <a:r>
              <a:rPr lang="en-US" sz="2200">
                <a:solidFill>
                  <a:srgbClr val="000000"/>
                </a:solidFill>
              </a:rPr>
              <a:t>KML is a text only representation of the data similar to XML, but used for mapping appli- cations like Google Earth. </a:t>
            </a:r>
          </a:p>
          <a:p>
            <a:r>
              <a:rPr lang="en-US" sz="2200">
                <a:solidFill>
                  <a:srgbClr val="000000"/>
                </a:solidFill>
              </a:rPr>
              <a:t>Multimedia ﬁles are represented by including standard web links to the ﬁles hosted on the server.</a:t>
            </a:r>
          </a:p>
          <a:p>
            <a:r>
              <a:rPr lang="en-US" sz="2200">
                <a:solidFill>
                  <a:srgbClr val="000000"/>
                </a:solidFill>
              </a:rPr>
              <a:t> Pictures will appear embedded in popup windows (when pushpins are clicked) in programs that render .kml ﬁles. Repeats and grouping information is not preserved. </a:t>
            </a:r>
          </a:p>
          <a:p>
            <a:r>
              <a:rPr lang="en-US" sz="2200">
                <a:solidFill>
                  <a:srgbClr val="000000"/>
                </a:solidFill>
              </a:rPr>
              <a:t>Metadata is only preserved if a ﬁlter is created with the metadata.</a:t>
            </a:r>
          </a:p>
          <a:p>
            <a:endParaRPr lang="en-US" sz="2200">
              <a:solidFill>
                <a:srgbClr val="000000"/>
              </a:solidFill>
            </a:endParaRPr>
          </a:p>
        </p:txBody>
      </p:sp>
    </p:spTree>
    <p:extLst>
      <p:ext uri="{BB962C8B-B14F-4D97-AF65-F5344CB8AC3E}">
        <p14:creationId xmlns:p14="http://schemas.microsoft.com/office/powerpoint/2010/main" val="373790433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C4B247E514BFF4D94B9D50160E72E60" ma:contentTypeVersion="9" ma:contentTypeDescription="Create a new document." ma:contentTypeScope="" ma:versionID="eaa020e9efd07ddc520f6278f2e5c0fd">
  <xsd:schema xmlns:xsd="http://www.w3.org/2001/XMLSchema" xmlns:xs="http://www.w3.org/2001/XMLSchema" xmlns:p="http://schemas.microsoft.com/office/2006/metadata/properties" xmlns:ns2="865ffdb0-4bfa-4c84-81c9-d49959b340f0" xmlns:ns3="edd932e8-530a-4e34-9710-7cde3b239461" targetNamespace="http://schemas.microsoft.com/office/2006/metadata/properties" ma:root="true" ma:fieldsID="8aa14e987c77926cfd4f927408164315" ns2:_="" ns3:_="">
    <xsd:import namespace="865ffdb0-4bfa-4c84-81c9-d49959b340f0"/>
    <xsd:import namespace="edd932e8-530a-4e34-9710-7cde3b239461"/>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3:SharedWithUsers" minOccurs="0"/>
                <xsd:element ref="ns3:SharedWithDetails" minOccurs="0"/>
                <xsd:element ref="ns2:MediaServiceGenerationTime" minOccurs="0"/>
                <xsd:element ref="ns2:MediaServiceEventHashCode"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65ffdb0-4bfa-4c84-81c9-d49959b340f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dd932e8-530a-4e34-9710-7cde3b239461"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A6313453-E10A-4DD5-B7F0-68C959BACEE8}">
  <ds:schemaRefs>
    <ds:schemaRef ds:uri="http://schemas.microsoft.com/sharepoint/v3/contenttype/forms"/>
  </ds:schemaRefs>
</ds:datastoreItem>
</file>

<file path=customXml/itemProps2.xml><?xml version="1.0" encoding="utf-8"?>
<ds:datastoreItem xmlns:ds="http://schemas.openxmlformats.org/officeDocument/2006/customXml" ds:itemID="{E86E3586-E779-4960-9489-CAC7D7AB523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65ffdb0-4bfa-4c84-81c9-d49959b340f0"/>
    <ds:schemaRef ds:uri="edd932e8-530a-4e34-9710-7cde3b23946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4C661F4-47D1-4B76-B5E4-2CB069254B64}">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otalTime>3954</TotalTime>
  <Words>1014</Words>
  <Application>Microsoft Office PowerPoint</Application>
  <PresentationFormat>Grand écran</PresentationFormat>
  <Paragraphs>63</Paragraphs>
  <Slides>13</Slides>
  <Notes>0</Notes>
  <HiddenSlides>0</HiddenSlides>
  <MMClips>0</MMClips>
  <ScaleCrop>false</ScaleCrop>
  <HeadingPairs>
    <vt:vector size="4" baseType="variant">
      <vt:variant>
        <vt:lpstr>Thème</vt:lpstr>
      </vt:variant>
      <vt:variant>
        <vt:i4>1</vt:i4>
      </vt:variant>
      <vt:variant>
        <vt:lpstr>Titres des diapositives</vt:lpstr>
      </vt:variant>
      <vt:variant>
        <vt:i4>13</vt:i4>
      </vt:variant>
    </vt:vector>
  </HeadingPairs>
  <TitlesOfParts>
    <vt:vector size="14" baseType="lpstr">
      <vt:lpstr>Office Theme</vt:lpstr>
      <vt:lpstr>ODK Aggregate </vt:lpstr>
      <vt:lpstr>ODK Aggregate </vt:lpstr>
      <vt:lpstr>Managing Forms in Aggregate </vt:lpstr>
      <vt:lpstr>Working with Submitted Data in Aggregate </vt:lpstr>
      <vt:lpstr>Filtering Submissions </vt:lpstr>
      <vt:lpstr>Visualizing Submissions </vt:lpstr>
      <vt:lpstr>Export Submission</vt:lpstr>
      <vt:lpstr>Exporting </vt:lpstr>
      <vt:lpstr>  KML (Keyhole Markup Language)  </vt:lpstr>
      <vt:lpstr>Viewing Exported Submissions </vt:lpstr>
      <vt:lpstr>Odk aggregate permissions </vt:lpstr>
      <vt:lpstr>Setting up User Access Lists and Admin Settings </vt:lpstr>
      <vt:lpstr>Getting Help in Aggregate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Irene FERRARI</dc:creator>
  <cp:lastModifiedBy>Irene FERRARI</cp:lastModifiedBy>
  <cp:revision>10</cp:revision>
  <dcterms:created xsi:type="dcterms:W3CDTF">2018-07-19T20:02:41Z</dcterms:created>
  <dcterms:modified xsi:type="dcterms:W3CDTF">2019-09-25T16:57:55Z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0x0101007C4B247E514BFF4D94B9D50160E72E60</vt:lpwstr>
  </property>
</Properties>
</file>