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CCD58-E1EF-4E85-AE81-0761B86BA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DA1D06-01BD-46A5-B11D-C3F2893F72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D3F37D-3FCA-4BC8-940B-28804511E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E1DB7-734A-4ED1-854D-811EE3815DDA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EE2377-25CE-4E10-A16E-936F4BBEC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F8605-E9F6-4236-A368-58D9258DE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3278-F2F1-4DAE-9629-915BA557ECE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185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6348D-6451-4F4A-8895-CB002E9D1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B77994-B654-47AA-BA21-2CC3EF37EA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C2EC7-8556-49D3-AF99-F6F234D1F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E1DB7-734A-4ED1-854D-811EE3815DDA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201F0-08AD-4C72-A579-22FB040DC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4E19F-B290-4936-8DFD-1582EADDF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3278-F2F1-4DAE-9629-915BA557ECE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017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EA653C-763A-40E3-BC5E-2120D0446D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7889D0-E26A-416C-94C7-59E50A51E6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EBD09-E528-4CFF-B5F4-8B66CDAAC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E1DB7-734A-4ED1-854D-811EE3815DDA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E4E53-35F9-4FC6-84C5-F077185D4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A2C82-E308-48AE-BC6C-20454326A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3278-F2F1-4DAE-9629-915BA557ECE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2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F5D6F-34C4-40E9-8F8C-F3584EA3D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7AF64-1AF6-4A21-B07E-92374BF85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71F0B1-1CD0-4E0D-855B-0F9A06759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E1DB7-734A-4ED1-854D-811EE3815DDA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16C326-2899-4643-A267-E355C54F2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76F082-86F4-4679-916B-DACC3A0E6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3278-F2F1-4DAE-9629-915BA557ECE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235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C23E3-C2E1-4E99-9822-BB91BA6BF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659075-15B2-4C48-938A-79F7E6CAA2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BCC5E-02D8-4ADE-984A-C5B372187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E1DB7-734A-4ED1-854D-811EE3815DDA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AE403-D1AF-4D99-AA30-C83B7339D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C432F8-DC85-4A5E-9F1C-13260196A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3278-F2F1-4DAE-9629-915BA557ECE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286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846F2-66C4-4CD7-B52B-CCA48195C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72072-3728-46B3-9F75-2186796B98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46DC0C-572E-4166-A062-9C7272BD83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777835-E155-4793-8679-E6F67D571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E1DB7-734A-4ED1-854D-811EE3815DDA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2A666E-B157-4A3F-A7B5-0C30107D4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A4A4EF-6721-4EC0-BF5E-7049B0378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3278-F2F1-4DAE-9629-915BA557ECE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09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E8BC8-1027-4247-8C24-290A76D1E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A52BC-F962-4BA5-B635-5A60B2A5A1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D8410-0DBF-420D-9A50-7343B45C1C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79C420-D01C-4BE3-BBD6-E4EC1D86CD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8C0B3C-1A2D-4C60-9A17-651C8FE79D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8C369C-186B-43EF-A4A6-45B1DDDDC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E1DB7-734A-4ED1-854D-811EE3815DDA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2EAC9F-E62E-4597-AD38-37835A09A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CD1D39-7236-4CA9-99FB-74160C4CE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3278-F2F1-4DAE-9629-915BA557ECE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35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A4A1F-2C44-440F-95DE-CF48AB92C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95853B-68FA-4AAC-BA4F-019014A19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E1DB7-734A-4ED1-854D-811EE3815DDA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28CEDC-5AE9-4E20-8BDC-8F026C019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7B4E25-4ABF-4CDA-A2CA-CD5D78B73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3278-F2F1-4DAE-9629-915BA557ECE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627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55E5BE-3B19-4304-AAA4-619D4C3C4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E1DB7-734A-4ED1-854D-811EE3815DDA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FA22BC-D83B-4BE2-9A6B-72F7264D8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E02E47-5DF3-41A5-98A2-78079D74C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3278-F2F1-4DAE-9629-915BA557ECE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947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8667A-F045-4B0F-8642-962CFEB3C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14C6D-CE70-4BA9-A737-B1BE93C98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897E08-B8E5-4D00-BAFA-467DA45FE2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153DC8-D7AA-4BA4-B2AE-A047B1110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E1DB7-734A-4ED1-854D-811EE3815DDA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EF015C-DDD9-4DB1-AF36-396B0122A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191650-F0EB-4AF1-A2BD-4FFF9EDAF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3278-F2F1-4DAE-9629-915BA557ECE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843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6C7C1-F31E-491E-9BB9-225762876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30EC7B-8B4A-4BA0-97F0-D1D0164CDF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3B3077-F23D-4090-AEAC-3C24E6DF43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F70C1B-50F5-4E21-8AB3-519FA56A8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E1DB7-734A-4ED1-854D-811EE3815DDA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1A20D3-F6CA-443A-B1C6-9939CB956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A8B272-EB1D-4D59-AF0C-B8D5AFA3D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3278-F2F1-4DAE-9629-915BA557ECE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690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2F588B-0A57-41E6-B740-D688A9080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D7C216-680C-46E9-BEDB-DE8DD67BDE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6BFD9-04D8-494B-8C7C-29DF26EBE6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E1DB7-734A-4ED1-854D-811EE3815DDA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FDC249-E684-43F7-B3AF-6C9A5471E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C130A-4C50-499F-9385-46F01B55F2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F3278-F2F1-4DAE-9629-915BA557ECE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#_bookmark61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59AE206-7EBA-4D33-8BC9-9D8158553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529A34-00CB-45F0-A585-0628B130BF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4525347"/>
            <a:ext cx="6801321" cy="1737360"/>
          </a:xfrm>
        </p:spPr>
        <p:txBody>
          <a:bodyPr anchor="ctr">
            <a:normAutofit/>
          </a:bodyPr>
          <a:lstStyle/>
          <a:p>
            <a:pPr algn="r"/>
            <a:r>
              <a:rPr lang="en-US" dirty="0"/>
              <a:t>Import forms to ODK Aggregate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F12925-3B78-4E4C-B113-E617CEDDAC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61258" y="4525347"/>
            <a:ext cx="3258675" cy="1737360"/>
          </a:xfrm>
        </p:spPr>
        <p:txBody>
          <a:bodyPr anchor="ctr">
            <a:normAutofit/>
          </a:bodyPr>
          <a:lstStyle/>
          <a:p>
            <a:pPr algn="l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437D937-A7F1-4011-92B4-328E5BE1B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567" y="620480"/>
            <a:ext cx="2243800" cy="224379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672F332-AF08-46C6-94F0-77684310D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5001" y="2466604"/>
            <a:ext cx="962395" cy="9623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4244EF8-D73A-40E1-BE73-D46E6B4B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5829" y="2327988"/>
            <a:ext cx="293695" cy="2936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B84D7E8-4ECB-42D7-ADBF-01689B0F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2113" y="0"/>
            <a:ext cx="5699887" cy="4059244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E8E38ED-369A-44C2-B635-0BED0E48A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00392" y="4525347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1160A63-3706-4D6F-88E4-0480D66DCB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0082C4"/>
              </a:clrFrom>
              <a:clrTo>
                <a:srgbClr val="0082C4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1733" y="0"/>
            <a:ext cx="2338560" cy="87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502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F3E08-E406-4995-AC6A-33F51A8FB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>
            <a:normAutofit/>
          </a:bodyPr>
          <a:lstStyle/>
          <a:p>
            <a:r>
              <a:rPr lang="en-US" sz="3700" b="1" dirty="0"/>
              <a:t>Managing Forms in Aggregate</a:t>
            </a:r>
            <a:br>
              <a:rPr lang="en-US" sz="3700" dirty="0"/>
            </a:br>
            <a:endParaRPr lang="en-US" sz="3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DE625-5CCA-4819-8A60-99C6CB64E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1" y="2438400"/>
            <a:ext cx="3505494" cy="3785419"/>
          </a:xfrm>
        </p:spPr>
        <p:txBody>
          <a:bodyPr>
            <a:normAutofit/>
          </a:bodyPr>
          <a:lstStyle/>
          <a:p>
            <a:r>
              <a:rPr lang="en-US" sz="2000"/>
              <a:t>	You can add, download and delete forms, export data into useful formats, publish data into another service, manually upload submissions and view the published data. </a:t>
            </a:r>
          </a:p>
          <a:p>
            <a:r>
              <a:rPr lang="en-US" sz="2000"/>
              <a:t>ODK Aggregate provides all these options under the </a:t>
            </a:r>
            <a:r>
              <a:rPr lang="en-US" sz="2000" b="1"/>
              <a:t>Form Management tab.</a:t>
            </a:r>
          </a:p>
          <a:p>
            <a:endParaRPr lang="en-US" sz="20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484632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EDE0BC-64B1-49E6-9CEF-B0B88BCFD9E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582" r="57080" b="35232"/>
          <a:stretch/>
        </p:blipFill>
        <p:spPr>
          <a:xfrm>
            <a:off x="5608319" y="2134480"/>
            <a:ext cx="5614835" cy="243582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450605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F3E08-E406-4995-AC6A-33F51A8FB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View blank form list</a:t>
            </a:r>
            <a:br>
              <a:rPr lang="en-US" sz="4000" dirty="0"/>
            </a:br>
            <a:br>
              <a:rPr lang="en-US" sz="3700" dirty="0"/>
            </a:br>
            <a:endParaRPr lang="en-US" sz="3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DE625-5CCA-4819-8A60-99C6CB64E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589" y="2217631"/>
            <a:ext cx="3505494" cy="3785419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5"/>
              </a:spcBef>
            </a:pPr>
            <a:r>
              <a:rPr lang="en-US" dirty="0"/>
              <a:t>The form list displays the following information about each form.</a:t>
            </a:r>
          </a:p>
          <a:p>
            <a:pPr>
              <a:spcBef>
                <a:spcPts val="5"/>
              </a:spcBef>
            </a:pPr>
            <a:endParaRPr lang="en-US" dirty="0"/>
          </a:p>
          <a:p>
            <a:pPr lvl="1">
              <a:spcBef>
                <a:spcPts val="5"/>
              </a:spcBef>
            </a:pPr>
            <a:r>
              <a:rPr lang="en-US" sz="2600" b="1" dirty="0"/>
              <a:t>Form Id </a:t>
            </a:r>
            <a:r>
              <a:rPr lang="en-US" sz="2600" dirty="0"/>
              <a:t>is the unique name for the form.</a:t>
            </a:r>
          </a:p>
          <a:p>
            <a:pPr lvl="1">
              <a:spcBef>
                <a:spcPts val="5"/>
              </a:spcBef>
            </a:pPr>
            <a:r>
              <a:rPr lang="en-US" sz="2800" b="1" dirty="0"/>
              <a:t>Media Files </a:t>
            </a:r>
            <a:r>
              <a:rPr lang="en-US" sz="2800" dirty="0"/>
              <a:t>is the count of media ﬁles associated with the form.</a:t>
            </a:r>
          </a:p>
          <a:p>
            <a:pPr lvl="1">
              <a:spcBef>
                <a:spcPts val="5"/>
              </a:spcBef>
            </a:pPr>
            <a:r>
              <a:rPr lang="en-US" sz="2800" b="1" dirty="0"/>
              <a:t>User</a:t>
            </a:r>
            <a:r>
              <a:rPr lang="en-US" sz="2800" dirty="0"/>
              <a:t> is the user who uploaded the form </a:t>
            </a:r>
            <a:r>
              <a:rPr lang="en-US" sz="2000" dirty="0"/>
              <a:t>	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484632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3">
            <a:extLst>
              <a:ext uri="{FF2B5EF4-FFF2-40B4-BE49-F238E27FC236}">
                <a16:creationId xmlns:a16="http://schemas.microsoft.com/office/drawing/2014/main" id="{85316C58-D7E4-4661-8ED2-A3502943BB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0940" y="1860316"/>
            <a:ext cx="5915506" cy="188945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6089162-4C52-4974-ACA8-22730B813621}"/>
              </a:ext>
            </a:extLst>
          </p:cNvPr>
          <p:cNvSpPr/>
          <p:nvPr/>
        </p:nvSpPr>
        <p:spPr>
          <a:xfrm>
            <a:off x="6824870" y="3872286"/>
            <a:ext cx="415588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Click on </a:t>
            </a:r>
            <a:r>
              <a:rPr lang="en-US" b="1" dirty="0"/>
              <a:t>Forms list tab </a:t>
            </a:r>
            <a:r>
              <a:rPr lang="en-US" dirty="0"/>
              <a:t>to see a list of all your forms.</a:t>
            </a:r>
          </a:p>
          <a:p>
            <a:endParaRPr lang="en-US" i="1" dirty="0"/>
          </a:p>
          <a:p>
            <a:r>
              <a:rPr lang="en-US" i="1" dirty="0"/>
              <a:t>From here, you can add new forms, delete forms, download forms as well as restrict submissions for a form.</a:t>
            </a:r>
          </a:p>
        </p:txBody>
      </p:sp>
    </p:spTree>
    <p:extLst>
      <p:ext uri="{BB962C8B-B14F-4D97-AF65-F5344CB8AC3E}">
        <p14:creationId xmlns:p14="http://schemas.microsoft.com/office/powerpoint/2010/main" val="1928077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F3E08-E406-4995-AC6A-33F51A8FB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View blank form list</a:t>
            </a:r>
            <a:br>
              <a:rPr lang="en-US" sz="4000" dirty="0"/>
            </a:br>
            <a:br>
              <a:rPr lang="en-US" sz="3700" dirty="0"/>
            </a:br>
            <a:endParaRPr lang="en-US" sz="3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DE625-5CCA-4819-8A60-99C6CB64E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495" y="1819923"/>
            <a:ext cx="3663588" cy="41831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Under the </a:t>
            </a:r>
            <a:r>
              <a:rPr lang="en-US" i="1" dirty="0"/>
              <a:t>Form list </a:t>
            </a:r>
            <a:r>
              <a:rPr lang="en-US" dirty="0"/>
              <a:t>tab, you will see </a:t>
            </a:r>
            <a:r>
              <a:rPr lang="en-US" i="1" dirty="0"/>
              <a:t>Add New Form </a:t>
            </a:r>
            <a:r>
              <a:rPr lang="en-US" dirty="0"/>
              <a:t>button to upload a new form deﬁnition to ODK Aggregate.</a:t>
            </a:r>
          </a:p>
          <a:p>
            <a:r>
              <a:rPr lang="en-US" dirty="0"/>
              <a:t>When you click on it a box will open asking for details of the form. </a:t>
            </a:r>
            <a:r>
              <a:rPr lang="en-US" i="1" dirty="0"/>
              <a:t>Form Deﬁnition </a:t>
            </a:r>
            <a:r>
              <a:rPr lang="en-US" dirty="0"/>
              <a:t>is required and </a:t>
            </a:r>
            <a:r>
              <a:rPr lang="en-US" i="1" dirty="0"/>
              <a:t>Media File(s) </a:t>
            </a:r>
            <a:r>
              <a:rPr lang="en-US" dirty="0"/>
              <a:t>is optional. </a:t>
            </a:r>
          </a:p>
          <a:p>
            <a:r>
              <a:rPr lang="en-US" dirty="0"/>
              <a:t>Choose the .xml ﬁle that will be used. You can also choose the appropriate media ﬁles for the form.</a:t>
            </a:r>
          </a:p>
          <a:p>
            <a:pPr marL="0" indent="0">
              <a:spcBef>
                <a:spcPts val="5"/>
              </a:spcBef>
              <a:buNone/>
            </a:pPr>
            <a:r>
              <a:rPr lang="en-US" sz="2000" dirty="0"/>
              <a:t>	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484632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3">
            <a:extLst>
              <a:ext uri="{FF2B5EF4-FFF2-40B4-BE49-F238E27FC236}">
                <a16:creationId xmlns:a16="http://schemas.microsoft.com/office/drawing/2014/main" id="{85316C58-D7E4-4661-8ED2-A3502943BB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9599" y="1083487"/>
            <a:ext cx="5915506" cy="1889458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ECAFACB-0862-477E-B430-8E49FBB2E2FC}"/>
              </a:ext>
            </a:extLst>
          </p:cNvPr>
          <p:cNvCxnSpPr>
            <a:cxnSpLocks/>
          </p:cNvCxnSpPr>
          <p:nvPr/>
        </p:nvCxnSpPr>
        <p:spPr>
          <a:xfrm flipV="1">
            <a:off x="5231912" y="1670021"/>
            <a:ext cx="564543" cy="108001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210.jpeg">
            <a:extLst>
              <a:ext uri="{FF2B5EF4-FFF2-40B4-BE49-F238E27FC236}">
                <a16:creationId xmlns:a16="http://schemas.microsoft.com/office/drawing/2014/main" id="{73B76CA6-7128-4659-A826-B1BC8B3A175F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15116" y="3082401"/>
            <a:ext cx="5243932" cy="2664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091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F3E08-E406-4995-AC6A-33F51A8FB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083" y="858860"/>
            <a:ext cx="4050292" cy="162232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/>
              <a:t>Disabling or enabling submission of a form</a:t>
            </a:r>
            <a:br>
              <a:rPr lang="en-US" sz="4000" b="1" dirty="0"/>
            </a:br>
            <a:br>
              <a:rPr lang="en-US" sz="4000" dirty="0"/>
            </a:br>
            <a:br>
              <a:rPr lang="en-US" sz="3700" dirty="0"/>
            </a:br>
            <a:endParaRPr lang="en-US" sz="3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DE625-5CCA-4819-8A60-99C6CB64E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596" y="1580225"/>
            <a:ext cx="3743487" cy="442282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To disable or enable the ability of Collect or other clients to submit completed instances of a form, toggle the checkbox in the </a:t>
            </a:r>
            <a:r>
              <a:rPr lang="en-US" i="1" dirty="0"/>
              <a:t>Accept Submissions </a:t>
            </a:r>
            <a:r>
              <a:rPr lang="en-US" dirty="0"/>
              <a:t>column of the </a:t>
            </a:r>
            <a:r>
              <a:rPr lang="en-US" i="1" dirty="0">
                <a:hlinkClick r:id="rId2" action="ppaction://hlinkfile"/>
              </a:rPr>
              <a:t>blank forms list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sz="2000" dirty="0"/>
              <a:t>	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484632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3">
            <a:extLst>
              <a:ext uri="{FF2B5EF4-FFF2-40B4-BE49-F238E27FC236}">
                <a16:creationId xmlns:a16="http://schemas.microsoft.com/office/drawing/2014/main" id="{85316C58-D7E4-4661-8ED2-A3502943BB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3940" y="2053546"/>
            <a:ext cx="5915506" cy="1889458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ECAFACB-0862-477E-B430-8E49FBB2E2FC}"/>
              </a:ext>
            </a:extLst>
          </p:cNvPr>
          <p:cNvCxnSpPr>
            <a:cxnSpLocks/>
          </p:cNvCxnSpPr>
          <p:nvPr/>
        </p:nvCxnSpPr>
        <p:spPr>
          <a:xfrm flipV="1">
            <a:off x="8511693" y="2730134"/>
            <a:ext cx="564543" cy="108001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4048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4B247E514BFF4D94B9D50160E72E60" ma:contentTypeVersion="9" ma:contentTypeDescription="Create a new document." ma:contentTypeScope="" ma:versionID="eaa020e9efd07ddc520f6278f2e5c0fd">
  <xsd:schema xmlns:xsd="http://www.w3.org/2001/XMLSchema" xmlns:xs="http://www.w3.org/2001/XMLSchema" xmlns:p="http://schemas.microsoft.com/office/2006/metadata/properties" xmlns:ns2="865ffdb0-4bfa-4c84-81c9-d49959b340f0" xmlns:ns3="edd932e8-530a-4e34-9710-7cde3b239461" targetNamespace="http://schemas.microsoft.com/office/2006/metadata/properties" ma:root="true" ma:fieldsID="8aa14e987c77926cfd4f927408164315" ns2:_="" ns3:_="">
    <xsd:import namespace="865ffdb0-4bfa-4c84-81c9-d49959b340f0"/>
    <xsd:import namespace="edd932e8-530a-4e34-9710-7cde3b2394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5ffdb0-4bfa-4c84-81c9-d49959b340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d932e8-530a-4e34-9710-7cde3b23946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135D07-2E37-44EF-A18B-AA5FC6D0BC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5ffdb0-4bfa-4c84-81c9-d49959b340f0"/>
    <ds:schemaRef ds:uri="edd932e8-530a-4e34-9710-7cde3b2394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08352C1-2AA1-421E-A759-EF176C514F3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F3490E4-FA80-44DC-A5A6-43BDF38FD0C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210</Words>
  <Application>Microsoft Office PowerPoint</Application>
  <PresentationFormat>Grand écran</PresentationFormat>
  <Paragraphs>22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Office Theme</vt:lpstr>
      <vt:lpstr>Import forms to ODK Aggregate</vt:lpstr>
      <vt:lpstr>Managing Forms in Aggregate </vt:lpstr>
      <vt:lpstr>View blank form list  </vt:lpstr>
      <vt:lpstr>View blank form list  </vt:lpstr>
      <vt:lpstr>Disabling or enabling submission of a form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Irene FERRARI</dc:creator>
  <cp:lastModifiedBy>Irene FERRARI</cp:lastModifiedBy>
  <cp:revision>10</cp:revision>
  <dcterms:created xsi:type="dcterms:W3CDTF">2018-07-15T17:13:34Z</dcterms:created>
  <dcterms:modified xsi:type="dcterms:W3CDTF">2019-09-25T17:03:44Z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0x0101007C4B247E514BFF4D94B9D50160E72E60</vt:lpwstr>
  </property>
</Properties>
</file>