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8"/>
  </p:notesMasterIdLst>
  <p:sldIdLst>
    <p:sldId id="271" r:id="rId5"/>
    <p:sldId id="270" r:id="rId6"/>
    <p:sldId id="272" r:id="rId7"/>
  </p:sldIdLst>
  <p:sldSz cx="7556500" cy="10693400"/>
  <p:notesSz cx="10693400" cy="7556500"/>
  <p:defaultTextStyle>
    <a:defPPr>
      <a:defRPr kern="0"/>
    </a:defPPr>
  </p:defaultTextStyle>
  <p:extLst>
    <p:ext uri="{521415D9-36F7-43E2-AB2F-B90AF26B5E84}">
      <p14:sectionLst xmlns:p14="http://schemas.microsoft.com/office/powerpoint/2010/main">
        <p14:section name="Default Section" id="{73A914F2-E325-4BB7-A6B5-0EA500AA0899}">
          <p14:sldIdLst>
            <p14:sldId id="271"/>
            <p14:sldId id="270"/>
            <p14:sldId id="272"/>
          </p14:sldIdLst>
        </p14:section>
      </p14:sectionLst>
    </p:ext>
    <p:ext uri="{EFAFB233-063F-42B5-8137-9DF3F51BA10A}">
      <p15:sldGuideLst xmlns:p15="http://schemas.microsoft.com/office/powerpoint/2012/main">
        <p15:guide id="1" orient="horz" pos="344" userDrawn="1">
          <p15:clr>
            <a:srgbClr val="A4A3A4"/>
          </p15:clr>
        </p15:guide>
        <p15:guide id="2" pos="196" userDrawn="1">
          <p15:clr>
            <a:srgbClr val="A4A3A4"/>
          </p15:clr>
        </p15:guide>
        <p15:guide id="3" pos="2380" userDrawn="1">
          <p15:clr>
            <a:srgbClr val="A4A3A4"/>
          </p15:clr>
        </p15:guide>
        <p15:guide id="4" pos="4564" userDrawn="1">
          <p15:clr>
            <a:srgbClr val="A4A3A4"/>
          </p15:clr>
        </p15:guide>
        <p15:guide id="5" orient="horz" pos="6512" userDrawn="1">
          <p15:clr>
            <a:srgbClr val="A4A3A4"/>
          </p15:clr>
        </p15:guide>
        <p15:guide id="6" pos="2452" userDrawn="1">
          <p15:clr>
            <a:srgbClr val="A4A3A4"/>
          </p15:clr>
        </p15:guide>
        <p15:guide id="7" pos="230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026803-E399-1D0F-5724-A34B5BE1649E}" name="Eve Chalifour" initials="EC" userId="Eve Chalifour" providerId="None"/>
  <p188:author id="{908F411D-A5D0-90A3-9D81-E7F1D904FF46}" name="Friederike GREB" initials="FG" userId="S::friederike.greb@wfp.org::2e7a77ec-9407-49ba-bcbe-8c70ad01cb58" providerId="AD"/>
  <p188:author id="{CFE0E31F-ED82-8C1B-A38F-FB7C6A7D1B12}" name="Eric BRANCKAERT" initials="EB" userId="S::eric.branckaert@wfp.org::9b2363b5-0845-48a0-88a9-e8b95dae16c6" providerId="AD"/>
  <p188:author id="{1CA2353D-58F0-E191-CE3A-7C57573F21D5}" name="Oscar CACCAVALE" initials="OC" userId="S::oscar.caccavale@wfp.org::1885eeb6-ee2b-4cc2-9416-c4cea2103858" providerId="AD"/>
  <p188:author id="{3538389D-557B-FE9B-6746-8BB3C63CD2E2}" name="Anna ONG" initials="AO" userId="S::anna.ong@wfp.org::933c90bb-c2d0-43f3-a6d9-cf4b5b6b4eaa" providerId="AD"/>
  <p188:author id="{08115CBB-1FE2-7F9B-DC43-253C4F0C64B8}" name="Kaloyan KANCHEV" initials="KK" userId="S::kaloyan.kanchev@wfp.org::7c83d566-d6e3-479a-8eea-ab9742c3ae7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a ONG" initials="AO" lastIdx="1" clrIdx="0">
    <p:extLst>
      <p:ext uri="{19B8F6BF-5375-455C-9EA6-DF929625EA0E}">
        <p15:presenceInfo xmlns:p15="http://schemas.microsoft.com/office/powerpoint/2012/main" userId="S::anna.ong@wfp.org::933c90bb-c2d0-43f3-a6d9-cf4b5b6b4e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75B3"/>
    <a:srgbClr val="008EB1"/>
    <a:srgbClr val="002F5A"/>
    <a:srgbClr val="810054"/>
    <a:srgbClr val="ABEFFF"/>
    <a:srgbClr val="9FDFFF"/>
    <a:srgbClr val="0080C3"/>
    <a:srgbClr val="C58C6C"/>
    <a:srgbClr val="A5A296"/>
    <a:srgbClr val="75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CD03E0-4D7E-4B26-81A6-C836CE5764AC}" v="41" dt="2025-10-07T16:20:27.41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69" autoAdjust="0"/>
    <p:restoredTop sz="96323" autoAdjust="0"/>
  </p:normalViewPr>
  <p:slideViewPr>
    <p:cSldViewPr snapToGrid="0">
      <p:cViewPr varScale="1">
        <p:scale>
          <a:sx n="48" d="100"/>
          <a:sy n="48" d="100"/>
        </p:scale>
        <p:origin x="2156" y="36"/>
      </p:cViewPr>
      <p:guideLst>
        <p:guide orient="horz" pos="344"/>
        <p:guide pos="196"/>
        <p:guide pos="2380"/>
        <p:guide pos="4564"/>
        <p:guide orient="horz" pos="6512"/>
        <p:guide pos="2452"/>
        <p:guide pos="23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634556" cy="37917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6056599" y="0"/>
            <a:ext cx="4634556" cy="379171"/>
          </a:xfrm>
          <a:prstGeom prst="rect">
            <a:avLst/>
          </a:prstGeom>
        </p:spPr>
        <p:txBody>
          <a:bodyPr vert="horz" lIns="91440" tIns="45720" rIns="91440" bIns="45720" rtlCol="0"/>
          <a:lstStyle>
            <a:lvl1pPr algn="r">
              <a:defRPr sz="1200"/>
            </a:lvl1pPr>
          </a:lstStyle>
          <a:p>
            <a:fld id="{63AAEBBA-A2DC-4ED2-8253-E5F57DEA8DAF}" type="datetimeFigureOut">
              <a:rPr lang="en-US" smtClean="0"/>
              <a:t>10/8/2025</a:t>
            </a:fld>
            <a:endParaRPr lang="en-US" dirty="0"/>
          </a:p>
        </p:txBody>
      </p:sp>
      <p:sp>
        <p:nvSpPr>
          <p:cNvPr id="4" name="Slide Image Placeholder 3"/>
          <p:cNvSpPr>
            <a:spLocks noGrp="1" noRot="1" noChangeAspect="1"/>
          </p:cNvSpPr>
          <p:nvPr>
            <p:ph type="sldImg" idx="2"/>
          </p:nvPr>
        </p:nvSpPr>
        <p:spPr>
          <a:xfrm>
            <a:off x="4446588" y="944563"/>
            <a:ext cx="1800225" cy="25495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069340" y="3636902"/>
            <a:ext cx="8554720" cy="297503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7177329"/>
            <a:ext cx="4634556" cy="37917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6056599" y="7177329"/>
            <a:ext cx="4634556" cy="379171"/>
          </a:xfrm>
          <a:prstGeom prst="rect">
            <a:avLst/>
          </a:prstGeom>
        </p:spPr>
        <p:txBody>
          <a:bodyPr vert="horz" lIns="91440" tIns="45720" rIns="91440" bIns="45720" rtlCol="0" anchor="b"/>
          <a:lstStyle>
            <a:lvl1pPr algn="r">
              <a:defRPr sz="1200"/>
            </a:lvl1pPr>
          </a:lstStyle>
          <a:p>
            <a:fld id="{7BED5359-837F-40B0-BA42-D327CAFA4B15}" type="slidenum">
              <a:rPr lang="en-US" smtClean="0"/>
              <a:t>‹#›</a:t>
            </a:fld>
            <a:endParaRPr lang="en-US" dirty="0"/>
          </a:p>
        </p:txBody>
      </p:sp>
    </p:spTree>
    <p:extLst>
      <p:ext uri="{BB962C8B-B14F-4D97-AF65-F5344CB8AC3E}">
        <p14:creationId xmlns:p14="http://schemas.microsoft.com/office/powerpoint/2010/main" val="2351490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6588" y="944563"/>
            <a:ext cx="1800225" cy="2549525"/>
          </a:xfrm>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2023, the World Food Programme (WFP) anticipates an unprecedented gap between the global need for food assistance and the available funding to meet that need. While shortfalls have been persistent even as WFP significantly scaled up in recent years, 2023 marks a crucial turning point as funding levels are projected to decrease while needs continue to grow. </a:t>
            </a:r>
          </a:p>
          <a:p>
            <a:pPr marL="457200" lvl="1" indent="0">
              <a:buFont typeface="Wingdings" panose="05000000000000000000" pitchFamily="2"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Font typeface="Wingdings" panose="05000000000000000000" pitchFamily="2"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Hunger is surging, fueled by conflict and instability, Covid’s aftershocks and the climate crisis. Our operating costs are soaring. We are also navigating increasingly complex environments - in the corridors of power and also on the ground where our teams do their vital work.</a:t>
            </a:r>
          </a:p>
          <a:p>
            <a:pPr marL="457200" lvl="1" indent="0">
              <a:buFont typeface="Wingdings" panose="05000000000000000000" pitchFamily="2" charset="2"/>
              <a:buNone/>
            </a:pPr>
            <a:endParaRPr lang="en-US" dirty="0"/>
          </a:p>
          <a:p>
            <a:pPr marL="457200" lvl="1" indent="0">
              <a:buFont typeface="Wingdings" panose="05000000000000000000" pitchFamily="2" charset="2"/>
              <a:buNone/>
            </a:pPr>
            <a:endParaRPr lang="en-US" dirty="0"/>
          </a:p>
          <a:p>
            <a:pPr marL="457200" lvl="1" indent="0">
              <a:buFont typeface="Wingdings" panose="05000000000000000000" pitchFamily="2" charset="2"/>
              <a:buNone/>
            </a:pPr>
            <a:r>
              <a:rPr lang="en-US" dirty="0"/>
              <a:t>Needs-based targeting ensures that WFP assistance is aimed at helping the right people, in the right place, at the right time and in the right way. With resources shrinking in relation to needs, there is a growing urgency for WFP to clarify how needs are translated into the number of people to be assisted, how these people are selected and how further prioritization steps are taken during times of resource constraints. A recent internal audit emphasized the need to “establish targeting as one of the core activities of WFP’s operations”</a:t>
            </a:r>
          </a:p>
        </p:txBody>
      </p:sp>
      <p:sp>
        <p:nvSpPr>
          <p:cNvPr id="4" name="Slide Number Placeholder 3"/>
          <p:cNvSpPr>
            <a:spLocks noGrp="1"/>
          </p:cNvSpPr>
          <p:nvPr>
            <p:ph type="sldNum" sz="quarter" idx="5"/>
          </p:nvPr>
        </p:nvSpPr>
        <p:spPr/>
        <p:txBody>
          <a:bodyPr/>
          <a:lstStyle/>
          <a:p>
            <a:fld id="{7BED5359-837F-40B0-BA42-D327CAFA4B15}" type="slidenum">
              <a:rPr lang="en-US" smtClean="0"/>
              <a:t>1</a:t>
            </a:fld>
            <a:endParaRPr lang="en-US" dirty="0"/>
          </a:p>
        </p:txBody>
      </p:sp>
    </p:spTree>
    <p:extLst>
      <p:ext uri="{BB962C8B-B14F-4D97-AF65-F5344CB8AC3E}">
        <p14:creationId xmlns:p14="http://schemas.microsoft.com/office/powerpoint/2010/main" val="411034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6588" y="944563"/>
            <a:ext cx="1800225" cy="2549525"/>
          </a:xfrm>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2023, the World Food Programme (WFP) anticipates an unprecedented gap between the global need for food assistance and the available funding to meet that need. While shortfalls have been persistent even as WFP significantly scaled up in recent years, 2023 marks a crucial turning point as funding levels are projected to decrease while needs continue to grow. </a:t>
            </a:r>
          </a:p>
          <a:p>
            <a:pPr marL="457200" lvl="1" indent="0">
              <a:buFont typeface="Wingdings" panose="05000000000000000000" pitchFamily="2"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Font typeface="Wingdings" panose="05000000000000000000" pitchFamily="2"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Hunger is surging, fueled by conflict and instability, Covid’s aftershocks and the climate crisis. Our operating costs are soaring. We are also navigating increasingly complex environments - in the corridors of power and also on the ground where our teams do their vital work.</a:t>
            </a:r>
          </a:p>
          <a:p>
            <a:pPr marL="457200" lvl="1" indent="0">
              <a:buFont typeface="Wingdings" panose="05000000000000000000" pitchFamily="2" charset="2"/>
              <a:buNone/>
            </a:pPr>
            <a:endParaRPr lang="en-US" dirty="0"/>
          </a:p>
          <a:p>
            <a:pPr marL="457200" lvl="1" indent="0">
              <a:buFont typeface="Wingdings" panose="05000000000000000000" pitchFamily="2" charset="2"/>
              <a:buNone/>
            </a:pPr>
            <a:endParaRPr lang="en-US" dirty="0"/>
          </a:p>
          <a:p>
            <a:pPr marL="457200" lvl="1" indent="0">
              <a:buFont typeface="Wingdings" panose="05000000000000000000" pitchFamily="2" charset="2"/>
              <a:buNone/>
            </a:pPr>
            <a:r>
              <a:rPr lang="en-US" dirty="0"/>
              <a:t>Needs-based targeting ensures that WFP assistance is aimed at helping the right people, in the right place, at the right time and in the right way. With resources shrinking in relation to needs, there is a growing urgency for WFP to clarify how needs are translated into the number of people to be assisted, how these people are selected and how further prioritization steps are taken during times of resource constraints. A recent internal audit emphasized the need to “establish targeting as one of the core activities of WFP’s operations”</a:t>
            </a:r>
          </a:p>
        </p:txBody>
      </p:sp>
      <p:sp>
        <p:nvSpPr>
          <p:cNvPr id="4" name="Slide Number Placeholder 3"/>
          <p:cNvSpPr>
            <a:spLocks noGrp="1"/>
          </p:cNvSpPr>
          <p:nvPr>
            <p:ph type="sldNum" sz="quarter" idx="5"/>
          </p:nvPr>
        </p:nvSpPr>
        <p:spPr/>
        <p:txBody>
          <a:bodyPr/>
          <a:lstStyle/>
          <a:p>
            <a:fld id="{7BED5359-837F-40B0-BA42-D327CAFA4B15}" type="slidenum">
              <a:rPr lang="en-US" smtClean="0"/>
              <a:t>2</a:t>
            </a:fld>
            <a:endParaRPr lang="en-US" dirty="0"/>
          </a:p>
        </p:txBody>
      </p:sp>
    </p:spTree>
    <p:extLst>
      <p:ext uri="{BB962C8B-B14F-4D97-AF65-F5344CB8AC3E}">
        <p14:creationId xmlns:p14="http://schemas.microsoft.com/office/powerpoint/2010/main" val="3362916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6588" y="944563"/>
            <a:ext cx="1800225" cy="2549525"/>
          </a:xfrm>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2023, the World Food Programme (WFP) anticipates an unprecedented gap between the global need for food assistance and the available funding to meet that need. While shortfalls have been persistent even as WFP significantly scaled up in recent years, 2023 marks a crucial turning point as funding levels are projected to decrease while needs continue to grow. </a:t>
            </a:r>
          </a:p>
          <a:p>
            <a:pPr marL="457200" lvl="1" indent="0">
              <a:buFont typeface="Wingdings" panose="05000000000000000000" pitchFamily="2"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Font typeface="Wingdings" panose="05000000000000000000" pitchFamily="2"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Hunger is surging, fueled by conflict and instability, Covid’s aftershocks and the climate crisis. Our operating costs are soaring. We are also navigating increasingly complex environments - in the corridors of power and also on the ground where our teams do their vital work.</a:t>
            </a:r>
          </a:p>
          <a:p>
            <a:pPr marL="457200" lvl="1" indent="0">
              <a:buFont typeface="Wingdings" panose="05000000000000000000" pitchFamily="2" charset="2"/>
              <a:buNone/>
            </a:pPr>
            <a:endParaRPr lang="en-US" dirty="0"/>
          </a:p>
          <a:p>
            <a:pPr marL="457200" lvl="1" indent="0">
              <a:buFont typeface="Wingdings" panose="05000000000000000000" pitchFamily="2" charset="2"/>
              <a:buNone/>
            </a:pPr>
            <a:endParaRPr lang="en-US" dirty="0"/>
          </a:p>
          <a:p>
            <a:pPr marL="457200" lvl="1" indent="0">
              <a:buFont typeface="Wingdings" panose="05000000000000000000" pitchFamily="2" charset="2"/>
              <a:buNone/>
            </a:pPr>
            <a:r>
              <a:rPr lang="en-US" dirty="0"/>
              <a:t>Needs-based targeting ensures that WFP assistance is aimed at helping the right people, in the right place, at the right time and in the right way. With resources shrinking in relation to needs, there is a growing urgency for WFP to clarify how needs are translated into the number of people to be assisted, how these people are selected and how further prioritization steps are taken during times of resource constraints. A recent internal audit emphasized the need to “establish targeting as one of the core activities of WFP’s operations”</a:t>
            </a: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7BED5359-837F-40B0-BA42-D327CAFA4B15}"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a:t>
            </a:fld>
            <a:endParaRPr kumimoji="0" lang="en-US"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26009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6"/>
            <a:ext cx="6428422"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8"/>
            <a:ext cx="529399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5" y="2459486"/>
            <a:ext cx="328983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70" y="2459486"/>
            <a:ext cx="3289839"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10/8/2025</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10/8/2025</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7559802" cy="2847466"/>
          </a:xfrm>
          <a:prstGeom prst="rect">
            <a:avLst/>
          </a:prstGeom>
        </p:spPr>
      </p:pic>
      <p:pic>
        <p:nvPicPr>
          <p:cNvPr id="17" name="bg object 17"/>
          <p:cNvPicPr/>
          <p:nvPr/>
        </p:nvPicPr>
        <p:blipFill>
          <a:blip r:embed="rId8" cstate="print"/>
          <a:stretch>
            <a:fillRect/>
          </a:stretch>
        </p:blipFill>
        <p:spPr>
          <a:xfrm>
            <a:off x="5926582" y="1131066"/>
            <a:ext cx="899160" cy="2380487"/>
          </a:xfrm>
          <a:prstGeom prst="rect">
            <a:avLst/>
          </a:prstGeom>
        </p:spPr>
      </p:pic>
      <p:sp>
        <p:nvSpPr>
          <p:cNvPr id="2" name="Holder 2"/>
          <p:cNvSpPr>
            <a:spLocks noGrp="1"/>
          </p:cNvSpPr>
          <p:nvPr>
            <p:ph type="title"/>
          </p:nvPr>
        </p:nvSpPr>
        <p:spPr>
          <a:xfrm>
            <a:off x="378145" y="427740"/>
            <a:ext cx="6806565"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5" y="2459486"/>
            <a:ext cx="680656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6"/>
            <a:ext cx="2420112"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5" y="9944866"/>
            <a:ext cx="1739455"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10/8/2025</a:t>
            </a:fld>
            <a:endParaRPr lang="en-US" dirty="0"/>
          </a:p>
        </p:txBody>
      </p:sp>
      <p:sp>
        <p:nvSpPr>
          <p:cNvPr id="6" name="Holder 6"/>
          <p:cNvSpPr>
            <a:spLocks noGrp="1"/>
          </p:cNvSpPr>
          <p:nvPr>
            <p:ph type="sldNum" sz="quarter" idx="7"/>
          </p:nvPr>
        </p:nvSpPr>
        <p:spPr>
          <a:xfrm>
            <a:off x="5445254" y="9944866"/>
            <a:ext cx="1739455"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24">
        <a:defRPr>
          <a:latin typeface="+mn-lt"/>
          <a:ea typeface="+mn-ea"/>
          <a:cs typeface="+mn-cs"/>
        </a:defRPr>
      </a:lvl2pPr>
      <a:lvl3pPr marL="914446">
        <a:defRPr>
          <a:latin typeface="+mn-lt"/>
          <a:ea typeface="+mn-ea"/>
          <a:cs typeface="+mn-cs"/>
        </a:defRPr>
      </a:lvl3pPr>
      <a:lvl4pPr marL="1371670">
        <a:defRPr>
          <a:latin typeface="+mn-lt"/>
          <a:ea typeface="+mn-ea"/>
          <a:cs typeface="+mn-cs"/>
        </a:defRPr>
      </a:lvl4pPr>
      <a:lvl5pPr marL="1828894">
        <a:defRPr>
          <a:latin typeface="+mn-lt"/>
          <a:ea typeface="+mn-ea"/>
          <a:cs typeface="+mn-cs"/>
        </a:defRPr>
      </a:lvl5pPr>
      <a:lvl6pPr marL="2286117">
        <a:defRPr>
          <a:latin typeface="+mn-lt"/>
          <a:ea typeface="+mn-ea"/>
          <a:cs typeface="+mn-cs"/>
        </a:defRPr>
      </a:lvl6pPr>
      <a:lvl7pPr marL="2743340">
        <a:defRPr>
          <a:latin typeface="+mn-lt"/>
          <a:ea typeface="+mn-ea"/>
          <a:cs typeface="+mn-cs"/>
        </a:defRPr>
      </a:lvl7pPr>
      <a:lvl8pPr marL="3200564">
        <a:defRPr>
          <a:latin typeface="+mn-lt"/>
          <a:ea typeface="+mn-ea"/>
          <a:cs typeface="+mn-cs"/>
        </a:defRPr>
      </a:lvl8pPr>
      <a:lvl9pPr marL="3657787">
        <a:defRPr>
          <a:latin typeface="+mn-lt"/>
          <a:ea typeface="+mn-ea"/>
          <a:cs typeface="+mn-cs"/>
        </a:defRPr>
      </a:lvl9pPr>
    </p:bodyStyle>
    <p:otherStyle>
      <a:lvl1pPr marL="0">
        <a:defRPr>
          <a:latin typeface="+mn-lt"/>
          <a:ea typeface="+mn-ea"/>
          <a:cs typeface="+mn-cs"/>
        </a:defRPr>
      </a:lvl1pPr>
      <a:lvl2pPr marL="457224">
        <a:defRPr>
          <a:latin typeface="+mn-lt"/>
          <a:ea typeface="+mn-ea"/>
          <a:cs typeface="+mn-cs"/>
        </a:defRPr>
      </a:lvl2pPr>
      <a:lvl3pPr marL="914446">
        <a:defRPr>
          <a:latin typeface="+mn-lt"/>
          <a:ea typeface="+mn-ea"/>
          <a:cs typeface="+mn-cs"/>
        </a:defRPr>
      </a:lvl3pPr>
      <a:lvl4pPr marL="1371670">
        <a:defRPr>
          <a:latin typeface="+mn-lt"/>
          <a:ea typeface="+mn-ea"/>
          <a:cs typeface="+mn-cs"/>
        </a:defRPr>
      </a:lvl4pPr>
      <a:lvl5pPr marL="1828894">
        <a:defRPr>
          <a:latin typeface="+mn-lt"/>
          <a:ea typeface="+mn-ea"/>
          <a:cs typeface="+mn-cs"/>
        </a:defRPr>
      </a:lvl5pPr>
      <a:lvl6pPr marL="2286117">
        <a:defRPr>
          <a:latin typeface="+mn-lt"/>
          <a:ea typeface="+mn-ea"/>
          <a:cs typeface="+mn-cs"/>
        </a:defRPr>
      </a:lvl6pPr>
      <a:lvl7pPr marL="2743340">
        <a:defRPr>
          <a:latin typeface="+mn-lt"/>
          <a:ea typeface="+mn-ea"/>
          <a:cs typeface="+mn-cs"/>
        </a:defRPr>
      </a:lvl7pPr>
      <a:lvl8pPr marL="3200564">
        <a:defRPr>
          <a:latin typeface="+mn-lt"/>
          <a:ea typeface="+mn-ea"/>
          <a:cs typeface="+mn-cs"/>
        </a:defRPr>
      </a:lvl8pPr>
      <a:lvl9pPr marL="3657787">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jpe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9.sv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5" name="Picture 104" descr="A person in a field&#10;&#10;AI-generated content may be incorrect.">
            <a:extLst>
              <a:ext uri="{FF2B5EF4-FFF2-40B4-BE49-F238E27FC236}">
                <a16:creationId xmlns:a16="http://schemas.microsoft.com/office/drawing/2014/main" id="{8EF36606-88C4-A311-33C8-A6AE269860DC}"/>
              </a:ext>
            </a:extLst>
          </p:cNvPr>
          <p:cNvPicPr>
            <a:picLocks noChangeAspect="1"/>
          </p:cNvPicPr>
          <p:nvPr/>
        </p:nvPicPr>
        <p:blipFill>
          <a:blip r:embed="rId3" cstate="print">
            <a:extLst>
              <a:ext uri="{28A0092B-C50C-407E-A947-70E740481C1C}">
                <a14:useLocalDpi xmlns:a14="http://schemas.microsoft.com/office/drawing/2010/main" val="0"/>
              </a:ext>
            </a:extLst>
          </a:blip>
          <a:srcRect t="29306" b="30169"/>
          <a:stretch/>
        </p:blipFill>
        <p:spPr>
          <a:xfrm>
            <a:off x="0" y="-27159"/>
            <a:ext cx="7556500" cy="2041295"/>
          </a:xfrm>
          <a:prstGeom prst="rect">
            <a:avLst/>
          </a:prstGeom>
        </p:spPr>
      </p:pic>
      <p:sp>
        <p:nvSpPr>
          <p:cNvPr id="22" name="TextBox 21">
            <a:extLst>
              <a:ext uri="{FF2B5EF4-FFF2-40B4-BE49-F238E27FC236}">
                <a16:creationId xmlns:a16="http://schemas.microsoft.com/office/drawing/2014/main" id="{EB941A01-58B4-4156-89F3-86FDFDC4ECA9}"/>
              </a:ext>
            </a:extLst>
          </p:cNvPr>
          <p:cNvSpPr txBox="1"/>
          <p:nvPr/>
        </p:nvSpPr>
        <p:spPr>
          <a:xfrm>
            <a:off x="321021" y="3329192"/>
            <a:ext cx="3327690" cy="2623102"/>
          </a:xfrm>
          <a:prstGeom prst="rect">
            <a:avLst/>
          </a:prstGeom>
          <a:noFill/>
        </p:spPr>
        <p:txBody>
          <a:bodyPr wrap="square" lIns="0" rIns="0" numCol="1" spcCol="274320" rtlCol="0">
            <a:noAutofit/>
          </a:bodyPr>
          <a:lstStyle/>
          <a:p>
            <a:pPr algn="just"/>
            <a:r>
              <a:rPr lang="en-US" sz="1050" b="1" dirty="0">
                <a:solidFill>
                  <a:srgbClr val="007DBC"/>
                </a:solidFill>
                <a:latin typeface="Open Sans" panose="020B0606030504020204" pitchFamily="34" charset="0"/>
                <a:ea typeface="Open Sans" panose="020B0606030504020204" pitchFamily="34" charset="0"/>
                <a:cs typeface="Open Sans" panose="020B0606030504020204" pitchFamily="34" charset="0"/>
              </a:rPr>
              <a:t>BACKGROUND</a:t>
            </a:r>
          </a:p>
          <a:p>
            <a:pPr marL="12700" marR="5080">
              <a:lnSpc>
                <a:spcPct val="125000"/>
              </a:lnSpc>
              <a:spcBef>
                <a:spcPts val="1140"/>
              </a:spcBef>
            </a:pPr>
            <a:r>
              <a:rPr lang="en-US" sz="1000" spc="10" dirty="0" err="1">
                <a:latin typeface="Open Sans" panose="020B0606030504020204" pitchFamily="34" charset="0"/>
                <a:ea typeface="Open Sans" panose="020B0606030504020204" pitchFamily="34" charset="0"/>
                <a:cs typeface="Open Sans" panose="020B0606030504020204" pitchFamily="34" charset="0"/>
              </a:rPr>
              <a:t>Harcim</a:t>
            </a:r>
            <a:r>
              <a:rPr lang="en-US" sz="1000" spc="90"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eum</a:t>
            </a:r>
            <a:r>
              <a:rPr lang="en-US" sz="1000" spc="9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laboreris</a:t>
            </a:r>
            <a:r>
              <a:rPr lang="en-US" sz="1000" spc="11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doluptae</a:t>
            </a:r>
            <a:r>
              <a:rPr lang="en-US" sz="1000" spc="110"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et</a:t>
            </a:r>
            <a:r>
              <a:rPr lang="en-US" sz="1000" spc="9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inciates</a:t>
            </a:r>
            <a:r>
              <a:rPr lang="en-US" sz="1000" spc="50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moluptati</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ipis</a:t>
            </a:r>
            <a:r>
              <a:rPr lang="en-US" sz="1000" spc="9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volupta</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ectatur</a:t>
            </a:r>
            <a:r>
              <a:rPr lang="en-US" sz="1000" spc="20" dirty="0">
                <a:latin typeface="Open Sans" panose="020B0606030504020204" pitchFamily="34" charset="0"/>
                <a:ea typeface="Open Sans" panose="020B0606030504020204" pitchFamily="34" charset="0"/>
                <a:cs typeface="Open Sans" panose="020B0606030504020204" pitchFamily="34" charset="0"/>
              </a:rPr>
              <a: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45" dirty="0" err="1">
                <a:latin typeface="Open Sans" panose="020B0606030504020204" pitchFamily="34" charset="0"/>
                <a:ea typeface="Open Sans" panose="020B0606030504020204" pitchFamily="34" charset="0"/>
                <a:cs typeface="Open Sans" panose="020B0606030504020204" pitchFamily="34" charset="0"/>
              </a:rPr>
              <a:t>omniendam</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facestis</a:t>
            </a:r>
            <a:r>
              <a:rPr lang="en-US" sz="1000" spc="-1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doluptas</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aut</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et</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laccum</a:t>
            </a:r>
            <a:r>
              <a:rPr lang="en-US" sz="1000" spc="10" dirty="0">
                <a:latin typeface="Open Sans" panose="020B0606030504020204" pitchFamily="34" charset="0"/>
                <a:ea typeface="Open Sans" panose="020B0606030504020204" pitchFamily="34" charset="0"/>
                <a:cs typeface="Open Sans" panose="020B0606030504020204" pitchFamily="34" charset="0"/>
              </a:rPr>
              <a:t>,</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55" dirty="0" err="1">
                <a:latin typeface="Open Sans" panose="020B0606030504020204" pitchFamily="34" charset="0"/>
                <a:ea typeface="Open Sans" panose="020B0606030504020204" pitchFamily="34" charset="0"/>
                <a:cs typeface="Open Sans" panose="020B0606030504020204" pitchFamily="34" charset="0"/>
              </a:rPr>
              <a:t>tem</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accatem</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est</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25" dirty="0">
                <a:latin typeface="Open Sans" panose="020B0606030504020204" pitchFamily="34" charset="0"/>
                <a:ea typeface="Open Sans" panose="020B0606030504020204" pitchFamily="34" charset="0"/>
                <a:cs typeface="Open Sans" panose="020B0606030504020204" pitchFamily="34" charset="0"/>
              </a:rPr>
              <a:t>qui </a:t>
            </a:r>
            <a:r>
              <a:rPr lang="en-US" sz="1000" spc="20" dirty="0" err="1">
                <a:latin typeface="Open Sans" panose="020B0606030504020204" pitchFamily="34" charset="0"/>
                <a:ea typeface="Open Sans" panose="020B0606030504020204" pitchFamily="34" charset="0"/>
                <a:cs typeface="Open Sans" panose="020B0606030504020204" pitchFamily="34" charset="0"/>
              </a:rPr>
              <a:t>ommodicipsus</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as</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eatis</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dolenimus</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exersped</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5" dirty="0">
                <a:latin typeface="Open Sans" panose="020B0606030504020204" pitchFamily="34" charset="0"/>
                <a:ea typeface="Open Sans" panose="020B0606030504020204" pitchFamily="34" charset="0"/>
                <a:cs typeface="Open Sans" panose="020B0606030504020204" pitchFamily="34" charset="0"/>
              </a:rPr>
              <a:t>mi,</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tem</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quam</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simolecus</a:t>
            </a:r>
            <a:r>
              <a:rPr lang="en-US" sz="1000" spc="60" dirty="0">
                <a:latin typeface="Open Sans" panose="020B0606030504020204" pitchFamily="34" charset="0"/>
                <a:ea typeface="Open Sans" panose="020B0606030504020204" pitchFamily="34" charset="0"/>
                <a:cs typeface="Open Sans" panose="020B0606030504020204" pitchFamily="34" charset="0"/>
              </a:rPr>
              <a:t> </a:t>
            </a:r>
            <a:r>
              <a:rPr lang="en-US" sz="1000" spc="20" dirty="0">
                <a:latin typeface="Open Sans" panose="020B0606030504020204" pitchFamily="34" charset="0"/>
                <a:ea typeface="Open Sans" panose="020B0606030504020204" pitchFamily="34" charset="0"/>
                <a:cs typeface="Open Sans" panose="020B0606030504020204" pitchFamily="34" charset="0"/>
              </a:rPr>
              <a:t>mi,</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50" dirty="0">
                <a:latin typeface="Open Sans" panose="020B0606030504020204" pitchFamily="34" charset="0"/>
                <a:ea typeface="Open Sans" panose="020B0606030504020204" pitchFamily="34" charset="0"/>
                <a:cs typeface="Open Sans" panose="020B0606030504020204" pitchFamily="34" charset="0"/>
              </a:rPr>
              <a:t>omni </a:t>
            </a:r>
            <a:r>
              <a:rPr lang="en-US" sz="1000" spc="20" dirty="0" err="1">
                <a:latin typeface="Open Sans" panose="020B0606030504020204" pitchFamily="34" charset="0"/>
                <a:ea typeface="Open Sans" panose="020B0606030504020204" pitchFamily="34" charset="0"/>
                <a:cs typeface="Open Sans" panose="020B0606030504020204" pitchFamily="34" charset="0"/>
              </a:rPr>
              <a:t>reptaeperro</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quiassi</a:t>
            </a:r>
            <a:r>
              <a:rPr lang="en-US" sz="1000" spc="-10"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minveni</a:t>
            </a:r>
            <a:r>
              <a:rPr lang="en-US" sz="1000" spc="24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enient</a:t>
            </a:r>
            <a:r>
              <a:rPr lang="en-US" sz="1000" spc="-10" dirty="0">
                <a:latin typeface="Open Sans" panose="020B0606030504020204" pitchFamily="34" charset="0"/>
                <a:ea typeface="Open Sans" panose="020B0606030504020204" pitchFamily="34" charset="0"/>
                <a:cs typeface="Open Sans" panose="020B0606030504020204" pitchFamily="34" charset="0"/>
              </a:rPr>
              <a:t>.</a:t>
            </a:r>
            <a:r>
              <a:rPr lang="en-US" sz="1000" spc="60" dirty="0">
                <a:latin typeface="Open Sans" panose="020B0606030504020204" pitchFamily="34" charset="0"/>
                <a:ea typeface="Open Sans" panose="020B0606030504020204" pitchFamily="34" charset="0"/>
                <a:cs typeface="Open Sans" panose="020B0606030504020204" pitchFamily="34" charset="0"/>
              </a:rPr>
              <a:t> </a:t>
            </a:r>
            <a:r>
              <a:rPr lang="en-US" sz="1000" spc="60" dirty="0" err="1">
                <a:latin typeface="Open Sans" panose="020B0606030504020204" pitchFamily="34" charset="0"/>
                <a:ea typeface="Open Sans" panose="020B0606030504020204" pitchFamily="34" charset="0"/>
                <a:cs typeface="Open Sans" panose="020B0606030504020204" pitchFamily="34" charset="0"/>
              </a:rPr>
              <a:t>Ommodit</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aturent</a:t>
            </a:r>
            <a:r>
              <a:rPr lang="en-US" sz="1000" spc="3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fugia</a:t>
            </a:r>
            <a:r>
              <a:rPr lang="en-US" sz="1000" spc="-20"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nosam</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45" dirty="0" err="1">
                <a:latin typeface="Open Sans" panose="020B0606030504020204" pitchFamily="34" charset="0"/>
                <a:ea typeface="Open Sans" panose="020B0606030504020204" pitchFamily="34" charset="0"/>
                <a:cs typeface="Open Sans" panose="020B0606030504020204" pitchFamily="34" charset="0"/>
              </a:rPr>
              <a:t>litiunt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derit</a:t>
            </a:r>
            <a:r>
              <a:rPr lang="en-US" sz="1000" dirty="0">
                <a:latin typeface="Open Sans" panose="020B0606030504020204" pitchFamily="34" charset="0"/>
                <a:ea typeface="Open Sans" panose="020B0606030504020204" pitchFamily="34" charset="0"/>
                <a:cs typeface="Open Sans" panose="020B0606030504020204" pitchFamily="34" charset="0"/>
              </a:rPr>
              <a: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senimi</a:t>
            </a:r>
            <a:r>
              <a:rPr lang="en-US" sz="1000" dirty="0">
                <a:latin typeface="Open Sans" panose="020B0606030504020204" pitchFamily="34" charset="0"/>
                <a:ea typeface="Open Sans" panose="020B0606030504020204" pitchFamily="34" charset="0"/>
                <a:cs typeface="Open Sans" panose="020B0606030504020204" pitchFamily="34" charset="0"/>
              </a:rPr>
              <a: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niment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65" dirty="0" err="1">
                <a:latin typeface="Open Sans" panose="020B0606030504020204" pitchFamily="34" charset="0"/>
                <a:ea typeface="Open Sans" panose="020B0606030504020204" pitchFamily="34" charset="0"/>
                <a:cs typeface="Open Sans" panose="020B0606030504020204" pitchFamily="34" charset="0"/>
              </a:rPr>
              <a:t>ut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25" dirty="0" err="1">
                <a:latin typeface="Open Sans" panose="020B0606030504020204" pitchFamily="34" charset="0"/>
                <a:ea typeface="Open Sans" panose="020B0606030504020204" pitchFamily="34" charset="0"/>
                <a:cs typeface="Open Sans" panose="020B0606030504020204" pitchFamily="34" charset="0"/>
              </a:rPr>
              <a:t>dus</a:t>
            </a:r>
            <a:r>
              <a:rPr lang="en-US" sz="1000" spc="-25" dirty="0">
                <a:latin typeface="Open Sans" panose="020B0606030504020204" pitchFamily="34" charset="0"/>
                <a:ea typeface="Open Sans" panose="020B0606030504020204" pitchFamily="34" charset="0"/>
                <a:cs typeface="Open Sans" panose="020B0606030504020204" pitchFamily="34" charset="0"/>
              </a:rPr>
              <a:t> </a:t>
            </a: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12700" marR="130175">
              <a:lnSpc>
                <a:spcPct val="124700"/>
              </a:lnSpc>
              <a:spcBef>
                <a:spcPts val="870"/>
              </a:spcBef>
            </a:pPr>
            <a:r>
              <a:rPr lang="en-US" sz="1000" spc="10" dirty="0" err="1">
                <a:latin typeface="Open Sans" panose="020B0606030504020204" pitchFamily="34" charset="0"/>
                <a:ea typeface="Open Sans" panose="020B0606030504020204" pitchFamily="34" charset="0"/>
                <a:cs typeface="Open Sans" panose="020B0606030504020204" pitchFamily="34" charset="0"/>
              </a:rPr>
              <a:t>Ullesti</a:t>
            </a:r>
            <a:r>
              <a:rPr lang="en-US" sz="1000" spc="12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busaepe</a:t>
            </a:r>
            <a:r>
              <a:rPr lang="en-US" sz="1000" spc="13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raturestiis</a:t>
            </a:r>
            <a:r>
              <a:rPr lang="en-US" sz="1000" spc="1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re</a:t>
            </a:r>
            <a:r>
              <a:rPr lang="en-US" sz="1000" spc="13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voluptat</a:t>
            </a:r>
            <a:r>
              <a:rPr lang="en-US" sz="1000" spc="114"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fugiati</a:t>
            </a:r>
            <a:r>
              <a:rPr lang="en-US" sz="1000" spc="120" dirty="0">
                <a:latin typeface="Open Sans" panose="020B0606030504020204" pitchFamily="34" charset="0"/>
                <a:ea typeface="Open Sans" panose="020B0606030504020204" pitchFamily="34" charset="0"/>
                <a:cs typeface="Open Sans" panose="020B0606030504020204" pitchFamily="34" charset="0"/>
              </a:rPr>
              <a:t> </a:t>
            </a:r>
            <a:r>
              <a:rPr lang="en-US" sz="1000" spc="-25" dirty="0">
                <a:latin typeface="Open Sans" panose="020B0606030504020204" pitchFamily="34" charset="0"/>
                <a:ea typeface="Open Sans" panose="020B0606030504020204" pitchFamily="34" charset="0"/>
                <a:cs typeface="Open Sans" panose="020B0606030504020204" pitchFamily="34" charset="0"/>
              </a:rPr>
              <a:t>que </a:t>
            </a:r>
            <a:r>
              <a:rPr lang="en-US" sz="1000" spc="20" dirty="0" err="1">
                <a:latin typeface="Open Sans" panose="020B0606030504020204" pitchFamily="34" charset="0"/>
                <a:ea typeface="Open Sans" panose="020B0606030504020204" pitchFamily="34" charset="0"/>
                <a:cs typeface="Open Sans" panose="020B0606030504020204" pitchFamily="34" charset="0"/>
              </a:rPr>
              <a:t>voluptatem</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55" dirty="0" err="1">
                <a:latin typeface="Open Sans" panose="020B0606030504020204" pitchFamily="34" charset="0"/>
                <a:ea typeface="Open Sans" panose="020B0606030504020204" pitchFamily="34" charset="0"/>
                <a:cs typeface="Open Sans" panose="020B0606030504020204" pitchFamily="34" charset="0"/>
              </a:rPr>
              <a:t>harum</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endit</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officae</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cor</a:t>
            </a:r>
            <a:r>
              <a:rPr lang="en-US" sz="1000" spc="6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ati</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30" dirty="0">
                <a:latin typeface="Open Sans" panose="020B0606030504020204" pitchFamily="34" charset="0"/>
                <a:ea typeface="Open Sans" panose="020B0606030504020204" pitchFamily="34" charset="0"/>
                <a:cs typeface="Open Sans" panose="020B0606030504020204" pitchFamily="34" charset="0"/>
              </a:rPr>
              <a:t>to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offictia</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audi</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ulpa</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ea</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as</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doluptaque</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sandendebit</a:t>
            </a:r>
            <a:r>
              <a:rPr lang="en-US" sz="1000" spc="500" dirty="0">
                <a:latin typeface="Open Sans" panose="020B0606030504020204" pitchFamily="34" charset="0"/>
                <a:ea typeface="Open Sans" panose="020B0606030504020204" pitchFamily="34" charset="0"/>
                <a:cs typeface="Open Sans" panose="020B0606030504020204" pitchFamily="34" charset="0"/>
              </a:rPr>
              <a:t> </a:t>
            </a:r>
            <a:r>
              <a:rPr lang="en-US" sz="1000" spc="20" dirty="0">
                <a:latin typeface="Open Sans" panose="020B0606030504020204" pitchFamily="34" charset="0"/>
                <a:ea typeface="Open Sans" panose="020B0606030504020204" pitchFamily="34" charset="0"/>
                <a:cs typeface="Open Sans" panose="020B0606030504020204" pitchFamily="34" charset="0"/>
              </a:rPr>
              <a:t>et</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dolorro</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blacerferro</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60" dirty="0" err="1">
                <a:latin typeface="Open Sans" panose="020B0606030504020204" pitchFamily="34" charset="0"/>
                <a:ea typeface="Open Sans" panose="020B0606030504020204" pitchFamily="34" charset="0"/>
                <a:cs typeface="Open Sans" panose="020B0606030504020204" pitchFamily="34" charset="0"/>
              </a:rPr>
              <a:t>ommodit</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aturent</a:t>
            </a:r>
            <a:r>
              <a:rPr lang="en-US" sz="1000" spc="3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fugia</a:t>
            </a:r>
            <a:r>
              <a:rPr lang="en-US" sz="1000" spc="-20"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nosam</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45" dirty="0" err="1">
                <a:latin typeface="Open Sans" panose="020B0606030504020204" pitchFamily="34" charset="0"/>
                <a:ea typeface="Open Sans" panose="020B0606030504020204" pitchFamily="34" charset="0"/>
                <a:cs typeface="Open Sans" panose="020B0606030504020204" pitchFamily="34" charset="0"/>
              </a:rPr>
              <a:t>litiunt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derit</a:t>
            </a:r>
            <a:r>
              <a:rPr lang="en-US" sz="1000" dirty="0">
                <a:latin typeface="Open Sans" panose="020B0606030504020204" pitchFamily="34" charset="0"/>
                <a:ea typeface="Open Sans" panose="020B0606030504020204" pitchFamily="34" charset="0"/>
                <a:cs typeface="Open Sans" panose="020B0606030504020204" pitchFamily="34" charset="0"/>
              </a:rPr>
              <a: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senimi</a:t>
            </a:r>
            <a:r>
              <a:rPr lang="en-US" sz="1000" dirty="0">
                <a:latin typeface="Open Sans" panose="020B0606030504020204" pitchFamily="34" charset="0"/>
                <a:ea typeface="Open Sans" panose="020B0606030504020204" pitchFamily="34" charset="0"/>
                <a:cs typeface="Open Sans" panose="020B0606030504020204" pitchFamily="34" charset="0"/>
              </a:rPr>
              <a: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niment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65" dirty="0" err="1">
                <a:latin typeface="Open Sans" panose="020B0606030504020204" pitchFamily="34" charset="0"/>
                <a:ea typeface="Open Sans" panose="020B0606030504020204" pitchFamily="34" charset="0"/>
                <a:cs typeface="Open Sans" panose="020B0606030504020204" pitchFamily="34" charset="0"/>
              </a:rPr>
              <a:t>ut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25" dirty="0" err="1">
                <a:latin typeface="Open Sans" panose="020B0606030504020204" pitchFamily="34" charset="0"/>
                <a:ea typeface="Open Sans" panose="020B0606030504020204" pitchFamily="34" charset="0"/>
                <a:cs typeface="Open Sans" panose="020B0606030504020204" pitchFamily="34" charset="0"/>
              </a:rPr>
              <a:t>dus</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5" dirty="0" err="1">
                <a:latin typeface="Open Sans" panose="020B0606030504020204" pitchFamily="34" charset="0"/>
                <a:ea typeface="Open Sans" panose="020B0606030504020204" pitchFamily="34" charset="0"/>
                <a:cs typeface="Open Sans" panose="020B0606030504020204" pitchFamily="34" charset="0"/>
              </a:rPr>
              <a:t>dolorum</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que</a:t>
            </a:r>
            <a:r>
              <a:rPr lang="en-US" sz="1000" spc="9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re</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corrum</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quates</a:t>
            </a:r>
            <a:r>
              <a:rPr lang="en-US" sz="1000" spc="95" dirty="0">
                <a:latin typeface="Open Sans" panose="020B0606030504020204" pitchFamily="34" charset="0"/>
                <a:ea typeface="Open Sans" panose="020B0606030504020204" pitchFamily="34" charset="0"/>
                <a:cs typeface="Open Sans" panose="020B0606030504020204" pitchFamily="34" charset="0"/>
              </a:rPr>
              <a:t> </a:t>
            </a:r>
            <a:r>
              <a:rPr lang="en-US" sz="1000" spc="-20" dirty="0">
                <a:latin typeface="Open Sans" panose="020B0606030504020204" pitchFamily="34" charset="0"/>
                <a:ea typeface="Open Sans" panose="020B0606030504020204" pitchFamily="34" charset="0"/>
                <a:cs typeface="Open Sans" panose="020B0606030504020204" pitchFamily="34" charset="0"/>
              </a:rPr>
              <a:t>dolor </a:t>
            </a:r>
            <a:r>
              <a:rPr lang="en-US" sz="1000" spc="10" dirty="0" err="1">
                <a:latin typeface="Open Sans" panose="020B0606030504020204" pitchFamily="34" charset="0"/>
                <a:ea typeface="Open Sans" panose="020B0606030504020204" pitchFamily="34" charset="0"/>
                <a:cs typeface="Open Sans" panose="020B0606030504020204" pitchFamily="34" charset="0"/>
              </a:rPr>
              <a:t>assedicabore</a:t>
            </a:r>
            <a:r>
              <a:rPr lang="en-US" sz="1000" spc="12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nonsequ</a:t>
            </a:r>
            <a:r>
              <a:rPr lang="en-US" sz="1000" spc="12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iderem</a:t>
            </a:r>
            <a:r>
              <a:rPr lang="en-US" sz="1000" spc="11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sint</a:t>
            </a:r>
            <a:r>
              <a:rPr lang="en-US" sz="1000" spc="114" dirty="0">
                <a:latin typeface="Open Sans" panose="020B0606030504020204" pitchFamily="34" charset="0"/>
                <a:ea typeface="Open Sans" panose="020B0606030504020204" pitchFamily="34" charset="0"/>
                <a:cs typeface="Open Sans" panose="020B0606030504020204" pitchFamily="34" charset="0"/>
              </a:rPr>
              <a:t> </a:t>
            </a:r>
            <a:r>
              <a:rPr lang="en-US" sz="1000" spc="-25" dirty="0">
                <a:latin typeface="Open Sans" panose="020B0606030504020204" pitchFamily="34" charset="0"/>
                <a:ea typeface="Open Sans" panose="020B0606030504020204" pitchFamily="34" charset="0"/>
                <a:cs typeface="Open Sans" panose="020B0606030504020204" pitchFamily="34" charset="0"/>
              </a:rPr>
              <a:t>od</a:t>
            </a:r>
            <a:r>
              <a:rPr lang="en-US" sz="1000" spc="50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milibusdant</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estem</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20" dirty="0">
                <a:latin typeface="Open Sans" panose="020B0606030504020204" pitchFamily="34" charset="0"/>
                <a:ea typeface="Open Sans" panose="020B0606030504020204" pitchFamily="34" charset="0"/>
                <a:cs typeface="Open Sans" panose="020B0606030504020204" pitchFamily="34" charset="0"/>
              </a:rPr>
              <a:t>qui</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20" dirty="0">
                <a:latin typeface="Open Sans" panose="020B0606030504020204" pitchFamily="34" charset="0"/>
                <a:ea typeface="Open Sans" panose="020B0606030504020204" pitchFamily="34" charset="0"/>
                <a:cs typeface="Open Sans" panose="020B0606030504020204" pitchFamily="34" charset="0"/>
              </a:rPr>
              <a:t>sum</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elesedit</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volum</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object 7"/>
          <p:cNvSpPr txBox="1"/>
          <p:nvPr/>
        </p:nvSpPr>
        <p:spPr>
          <a:xfrm>
            <a:off x="336260" y="2254360"/>
            <a:ext cx="5226340" cy="640560"/>
          </a:xfrm>
          <a:prstGeom prst="rect">
            <a:avLst/>
          </a:prstGeom>
        </p:spPr>
        <p:txBody>
          <a:bodyPr vert="horz" wrap="square" lIns="0" tIns="12065" rIns="0" bIns="0" rtlCol="0">
            <a:spAutoFit/>
          </a:bodyPr>
          <a:lstStyle/>
          <a:p>
            <a:pPr marL="12701">
              <a:lnSpc>
                <a:spcPts val="2380"/>
              </a:lnSpc>
              <a:spcBef>
                <a:spcPts val="95"/>
              </a:spcBef>
            </a:pPr>
            <a:r>
              <a:rPr lang="en-US" sz="2800" b="1" spc="-10" dirty="0">
                <a:solidFill>
                  <a:srgbClr val="0080C2"/>
                </a:solidFill>
                <a:latin typeface="Open Sans Extrabold"/>
                <a:cs typeface="Open Sans Extrabold"/>
              </a:rPr>
              <a:t>Fact sheet title</a:t>
            </a:r>
          </a:p>
          <a:p>
            <a:pPr marL="12701">
              <a:lnSpc>
                <a:spcPts val="2380"/>
              </a:lnSpc>
              <a:spcBef>
                <a:spcPts val="95"/>
              </a:spcBef>
            </a:pPr>
            <a:r>
              <a:rPr lang="en-US" sz="2400" dirty="0">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Subtitle</a:t>
            </a:r>
            <a:endParaRPr lang="en-US" sz="1400" dirty="0">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object 16"/>
          <p:cNvSpPr txBox="1"/>
          <p:nvPr/>
        </p:nvSpPr>
        <p:spPr>
          <a:xfrm>
            <a:off x="6757932" y="-9262"/>
            <a:ext cx="814189" cy="92974"/>
          </a:xfrm>
          <a:prstGeom prst="rect">
            <a:avLst/>
          </a:prstGeom>
        </p:spPr>
        <p:txBody>
          <a:bodyPr vert="horz" wrap="square" lIns="0" tIns="15875" rIns="0" bIns="0" rtlCol="0">
            <a:spAutoFit/>
          </a:bodyPr>
          <a:lstStyle/>
          <a:p>
            <a:pPr marL="12701">
              <a:spcBef>
                <a:spcPts val="125"/>
              </a:spcBef>
            </a:pPr>
            <a:r>
              <a:rPr lang="en-US" sz="500" spc="-10" dirty="0">
                <a:solidFill>
                  <a:schemeClr val="bg1"/>
                </a:solidFill>
                <a:latin typeface="Arial"/>
                <a:cs typeface="Arial"/>
              </a:rPr>
              <a:t>© WFP/Asma Achahboun</a:t>
            </a:r>
            <a:endParaRPr sz="500" dirty="0">
              <a:solidFill>
                <a:schemeClr val="bg1"/>
              </a:solidFill>
              <a:latin typeface="Arial"/>
              <a:cs typeface="Arial"/>
            </a:endParaRPr>
          </a:p>
        </p:txBody>
      </p:sp>
      <p:pic>
        <p:nvPicPr>
          <p:cNvPr id="66" name="Picture 65" descr="A colorful squares with black text&#10;&#10;Description automatically generated">
            <a:extLst>
              <a:ext uri="{FF2B5EF4-FFF2-40B4-BE49-F238E27FC236}">
                <a16:creationId xmlns:a16="http://schemas.microsoft.com/office/drawing/2014/main" id="{792E33C3-A0DB-4A3C-92B9-80BC55FE5DCD}"/>
              </a:ext>
            </a:extLst>
          </p:cNvPr>
          <p:cNvPicPr>
            <a:picLocks noChangeAspect="1"/>
          </p:cNvPicPr>
          <p:nvPr/>
        </p:nvPicPr>
        <p:blipFill>
          <a:blip r:embed="rId4"/>
          <a:srcRect/>
          <a:stretch/>
        </p:blipFill>
        <p:spPr>
          <a:xfrm>
            <a:off x="0" y="-520700"/>
            <a:ext cx="1434556" cy="373899"/>
          </a:xfrm>
          <a:prstGeom prst="rect">
            <a:avLst/>
          </a:prstGeom>
        </p:spPr>
      </p:pic>
      <p:pic>
        <p:nvPicPr>
          <p:cNvPr id="86" name="Picture 3">
            <a:extLst>
              <a:ext uri="{FF2B5EF4-FFF2-40B4-BE49-F238E27FC236}">
                <a16:creationId xmlns:a16="http://schemas.microsoft.com/office/drawing/2014/main" id="{70802920-2730-4C36-9C01-46755D4361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2505" y="935025"/>
            <a:ext cx="814190" cy="2153943"/>
          </a:xfrm>
          <a:prstGeom prst="rect">
            <a:avLst/>
          </a:prstGeom>
          <a:noFill/>
          <a:ln>
            <a:noFill/>
          </a:ln>
          <a:effectLst/>
          <a:extLst>
            <a:ext uri="{909E8E84-426E-40DD-AFC4-6F175D3DCCD1}">
              <a14:hiddenFill xmlns:a14="http://schemas.microsoft.com/office/drawing/2010/main">
                <a:solidFill>
                  <a:srgbClr val="0074A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ectangle 2">
            <a:extLst>
              <a:ext uri="{FF2B5EF4-FFF2-40B4-BE49-F238E27FC236}">
                <a16:creationId xmlns:a16="http://schemas.microsoft.com/office/drawing/2014/main" id="{83F2732C-F9B4-402B-87F6-27DF83F1A5EF}"/>
              </a:ext>
            </a:extLst>
          </p:cNvPr>
          <p:cNvSpPr/>
          <p:nvPr/>
        </p:nvSpPr>
        <p:spPr>
          <a:xfrm>
            <a:off x="310183" y="1883259"/>
            <a:ext cx="4572967" cy="228600"/>
          </a:xfrm>
          <a:prstGeom prst="rect">
            <a:avLst/>
          </a:prstGeom>
          <a:solidFill>
            <a:srgbClr val="0080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1200" b="1" dirty="0">
                <a:latin typeface="Open Sans" panose="020B0606030504020204" pitchFamily="34" charset="0"/>
                <a:ea typeface="Open Sans" panose="020B0606030504020204" pitchFamily="34" charset="0"/>
                <a:cs typeface="Open Sans" panose="020B0606030504020204" pitchFamily="34" charset="0"/>
              </a:rPr>
              <a:t>COUNTRY OFFICE NAME</a:t>
            </a:r>
          </a:p>
        </p:txBody>
      </p:sp>
      <p:sp>
        <p:nvSpPr>
          <p:cNvPr id="87" name="TextBox 86">
            <a:extLst>
              <a:ext uri="{FF2B5EF4-FFF2-40B4-BE49-F238E27FC236}">
                <a16:creationId xmlns:a16="http://schemas.microsoft.com/office/drawing/2014/main" id="{17729983-DC9C-9CB6-A2DD-1F24BABEF4DE}"/>
              </a:ext>
            </a:extLst>
          </p:cNvPr>
          <p:cNvSpPr txBox="1"/>
          <p:nvPr/>
        </p:nvSpPr>
        <p:spPr>
          <a:xfrm>
            <a:off x="328399" y="10372665"/>
            <a:ext cx="4396001" cy="320735"/>
          </a:xfrm>
          <a:prstGeom prst="rect">
            <a:avLst/>
          </a:prstGeom>
          <a:noFill/>
        </p:spPr>
        <p:txBody>
          <a:bodyPr wrap="square" lIns="0" rIns="0" numCol="1" spcCol="274320" rtlCol="0">
            <a:noAutofit/>
          </a:bodyPr>
          <a:lstStyle/>
          <a:p>
            <a:pPr algn="just">
              <a:spcAft>
                <a:spcPts val="600"/>
              </a:spcAft>
            </a:pPr>
            <a:r>
              <a:rPr lang="en-US" sz="700" b="1" i="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Note: </a:t>
            </a:r>
            <a:r>
              <a:rPr lang="en-US" sz="700" i="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XXX</a:t>
            </a:r>
          </a:p>
        </p:txBody>
      </p:sp>
      <p:grpSp>
        <p:nvGrpSpPr>
          <p:cNvPr id="96" name="Group 95">
            <a:extLst>
              <a:ext uri="{FF2B5EF4-FFF2-40B4-BE49-F238E27FC236}">
                <a16:creationId xmlns:a16="http://schemas.microsoft.com/office/drawing/2014/main" id="{113ED82F-B62C-C029-A4D5-0B593491FDA5}"/>
              </a:ext>
            </a:extLst>
          </p:cNvPr>
          <p:cNvGrpSpPr/>
          <p:nvPr/>
        </p:nvGrpSpPr>
        <p:grpSpPr>
          <a:xfrm>
            <a:off x="21476" y="6772164"/>
            <a:ext cx="3652830" cy="594360"/>
            <a:chOff x="21476" y="6772164"/>
            <a:chExt cx="3652830" cy="594360"/>
          </a:xfrm>
        </p:grpSpPr>
        <p:sp>
          <p:nvSpPr>
            <p:cNvPr id="25" name="Rectangle 24">
              <a:extLst>
                <a:ext uri="{FF2B5EF4-FFF2-40B4-BE49-F238E27FC236}">
                  <a16:creationId xmlns:a16="http://schemas.microsoft.com/office/drawing/2014/main" id="{F947D6C4-E1DE-4A2F-93E0-E95448D06495}"/>
                </a:ext>
              </a:extLst>
            </p:cNvPr>
            <p:cNvSpPr/>
            <p:nvPr/>
          </p:nvSpPr>
          <p:spPr>
            <a:xfrm>
              <a:off x="310183" y="6772164"/>
              <a:ext cx="3364123" cy="594360"/>
            </a:xfrm>
            <a:prstGeom prst="rect">
              <a:avLst/>
            </a:prstGeom>
            <a:gradFill flip="none" rotWithShape="1">
              <a:gsLst>
                <a:gs pos="0">
                  <a:schemeClr val="tx2">
                    <a:lumMod val="40000"/>
                    <a:lumOff val="6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p>
          </p:txBody>
        </p:sp>
        <p:sp>
          <p:nvSpPr>
            <p:cNvPr id="11" name="Oval 10">
              <a:extLst>
                <a:ext uri="{FF2B5EF4-FFF2-40B4-BE49-F238E27FC236}">
                  <a16:creationId xmlns:a16="http://schemas.microsoft.com/office/drawing/2014/main" id="{40815488-5642-491C-9C50-67D55C01FE83}"/>
                </a:ext>
              </a:extLst>
            </p:cNvPr>
            <p:cNvSpPr/>
            <p:nvPr/>
          </p:nvSpPr>
          <p:spPr>
            <a:xfrm>
              <a:off x="21476" y="6772164"/>
              <a:ext cx="594360" cy="594360"/>
            </a:xfrm>
            <a:prstGeom prst="ellipse">
              <a:avLst/>
            </a:prstGeom>
            <a:solidFill>
              <a:srgbClr val="002F5A"/>
            </a:solidFill>
            <a:ln w="28575">
              <a:noFill/>
            </a:ln>
            <a:effectLst>
              <a:outerShdw blurRad="50800" dist="381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p>
          </p:txBody>
        </p:sp>
        <p:sp>
          <p:nvSpPr>
            <p:cNvPr id="23" name="TextBox 22">
              <a:extLst>
                <a:ext uri="{FF2B5EF4-FFF2-40B4-BE49-F238E27FC236}">
                  <a16:creationId xmlns:a16="http://schemas.microsoft.com/office/drawing/2014/main" id="{76214A3F-462F-4A67-BE84-76393602437E}"/>
                </a:ext>
              </a:extLst>
            </p:cNvPr>
            <p:cNvSpPr txBox="1"/>
            <p:nvPr/>
          </p:nvSpPr>
          <p:spPr>
            <a:xfrm>
              <a:off x="561977" y="6807029"/>
              <a:ext cx="3101976" cy="524631"/>
            </a:xfrm>
            <a:prstGeom prst="rect">
              <a:avLst/>
            </a:prstGeom>
            <a:noFill/>
          </p:spPr>
          <p:txBody>
            <a:bodyPr wrap="square" lIns="91440" tIns="45720" rIns="91440" bIns="45720" rtlCol="0" anchor="ctr">
              <a:spAutoFit/>
            </a:bodyPr>
            <a:lstStyle/>
            <a:p>
              <a:pPr>
                <a:lnSpc>
                  <a:spcPct val="110000"/>
                </a:lnSpc>
              </a:pPr>
              <a:r>
                <a:rPr lang="en-US" sz="900" b="1"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TITLE</a:t>
              </a:r>
              <a:endParaRPr lang="en-US" sz="9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algn="just">
                <a:lnSpc>
                  <a:spcPct val="110000"/>
                </a:lnSpc>
              </a:pPr>
              <a:r>
                <a:rPr lang="en-US" sz="850" dirty="0" err="1">
                  <a:latin typeface="Open Sans" panose="020B0606030504020204" pitchFamily="34" charset="0"/>
                  <a:ea typeface="Open Sans" panose="020B0606030504020204" pitchFamily="34" charset="0"/>
                  <a:cs typeface="Open Sans" panose="020B0606030504020204" pitchFamily="34" charset="0"/>
                </a:rPr>
                <a:t>Harcim</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eum</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laboreris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doluptae</a:t>
              </a:r>
              <a:r>
                <a:rPr lang="en-US" sz="850" dirty="0">
                  <a:latin typeface="Open Sans" panose="020B0606030504020204" pitchFamily="34" charset="0"/>
                  <a:ea typeface="Open Sans" panose="020B0606030504020204" pitchFamily="34" charset="0"/>
                  <a:cs typeface="Open Sans" panose="020B0606030504020204" pitchFamily="34" charset="0"/>
                </a:rPr>
                <a:t> et </a:t>
              </a:r>
              <a:r>
                <a:rPr lang="en-US" sz="850" dirty="0" err="1">
                  <a:latin typeface="Open Sans" panose="020B0606030504020204" pitchFamily="34" charset="0"/>
                  <a:ea typeface="Open Sans" panose="020B0606030504020204" pitchFamily="34" charset="0"/>
                  <a:cs typeface="Open Sans" panose="020B0606030504020204" pitchFamily="34" charset="0"/>
                </a:rPr>
                <a:t>inciates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moluptati</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ipis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volupta</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ectatur</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omniendam</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facestis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dolupt</a:t>
              </a:r>
              <a:endParaRPr lang="en-US" sz="850" dirty="0">
                <a:latin typeface="Open Sans" panose="020B0606030504020204" pitchFamily="34" charset="0"/>
                <a:ea typeface="Open Sans" panose="020B0606030504020204" pitchFamily="34" charset="0"/>
                <a:cs typeface="Open Sans" panose="020B0606030504020204" pitchFamily="34" charset="0"/>
              </a:endParaRPr>
            </a:p>
          </p:txBody>
        </p:sp>
        <p:pic>
          <p:nvPicPr>
            <p:cNvPr id="88" name="Graphic 87">
              <a:extLst>
                <a:ext uri="{FF2B5EF4-FFF2-40B4-BE49-F238E27FC236}">
                  <a16:creationId xmlns:a16="http://schemas.microsoft.com/office/drawing/2014/main" id="{88555F30-1F49-2981-7E91-2619CD13E0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6356" y="6952332"/>
              <a:ext cx="214523" cy="234024"/>
            </a:xfrm>
            <a:prstGeom prst="rect">
              <a:avLst/>
            </a:prstGeom>
          </p:spPr>
        </p:pic>
      </p:grpSp>
      <p:grpSp>
        <p:nvGrpSpPr>
          <p:cNvPr id="97" name="Group 96">
            <a:extLst>
              <a:ext uri="{FF2B5EF4-FFF2-40B4-BE49-F238E27FC236}">
                <a16:creationId xmlns:a16="http://schemas.microsoft.com/office/drawing/2014/main" id="{D4955262-C560-6020-3D92-1E2B19506BB4}"/>
              </a:ext>
            </a:extLst>
          </p:cNvPr>
          <p:cNvGrpSpPr/>
          <p:nvPr/>
        </p:nvGrpSpPr>
        <p:grpSpPr>
          <a:xfrm>
            <a:off x="21476" y="7514983"/>
            <a:ext cx="3652830" cy="594360"/>
            <a:chOff x="21476" y="7123633"/>
            <a:chExt cx="3652830" cy="594360"/>
          </a:xfrm>
        </p:grpSpPr>
        <p:sp>
          <p:nvSpPr>
            <p:cNvPr id="56" name="Rectangle 55">
              <a:extLst>
                <a:ext uri="{FF2B5EF4-FFF2-40B4-BE49-F238E27FC236}">
                  <a16:creationId xmlns:a16="http://schemas.microsoft.com/office/drawing/2014/main" id="{A0AA016D-A65A-6348-1892-520C0927F1F1}"/>
                </a:ext>
              </a:extLst>
            </p:cNvPr>
            <p:cNvSpPr/>
            <p:nvPr/>
          </p:nvSpPr>
          <p:spPr>
            <a:xfrm>
              <a:off x="310183" y="7123633"/>
              <a:ext cx="3364123" cy="594360"/>
            </a:xfrm>
            <a:prstGeom prst="rect">
              <a:avLst/>
            </a:prstGeom>
            <a:gradFill flip="none" rotWithShape="1">
              <a:gsLst>
                <a:gs pos="0">
                  <a:srgbClr val="9FDFFF"/>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p>
          </p:txBody>
        </p:sp>
        <p:sp>
          <p:nvSpPr>
            <p:cNvPr id="57" name="Oval 56">
              <a:extLst>
                <a:ext uri="{FF2B5EF4-FFF2-40B4-BE49-F238E27FC236}">
                  <a16:creationId xmlns:a16="http://schemas.microsoft.com/office/drawing/2014/main" id="{9D8DE9DB-A233-517C-32F9-D17FBC8108FF}"/>
                </a:ext>
              </a:extLst>
            </p:cNvPr>
            <p:cNvSpPr/>
            <p:nvPr/>
          </p:nvSpPr>
          <p:spPr>
            <a:xfrm>
              <a:off x="21476" y="7123633"/>
              <a:ext cx="594360" cy="594360"/>
            </a:xfrm>
            <a:prstGeom prst="ellipse">
              <a:avLst/>
            </a:prstGeom>
            <a:solidFill>
              <a:srgbClr val="0275B3"/>
            </a:solidFill>
            <a:ln w="28575">
              <a:noFill/>
            </a:ln>
            <a:effectLst>
              <a:outerShdw blurRad="50800" dist="381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p>
          </p:txBody>
        </p:sp>
        <p:sp>
          <p:nvSpPr>
            <p:cNvPr id="60" name="TextBox 59">
              <a:extLst>
                <a:ext uri="{FF2B5EF4-FFF2-40B4-BE49-F238E27FC236}">
                  <a16:creationId xmlns:a16="http://schemas.microsoft.com/office/drawing/2014/main" id="{4EDC6D74-6B03-2E5D-D421-604D881856A4}"/>
                </a:ext>
              </a:extLst>
            </p:cNvPr>
            <p:cNvSpPr txBox="1"/>
            <p:nvPr/>
          </p:nvSpPr>
          <p:spPr>
            <a:xfrm>
              <a:off x="561977" y="7158498"/>
              <a:ext cx="3101976" cy="524631"/>
            </a:xfrm>
            <a:prstGeom prst="rect">
              <a:avLst/>
            </a:prstGeom>
            <a:noFill/>
          </p:spPr>
          <p:txBody>
            <a:bodyPr wrap="square" lIns="91440" tIns="45720" rIns="91440" bIns="45720" rtlCol="0" anchor="ctr">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TITLE</a:t>
              </a:r>
              <a:endParaRPr kumimoji="0" lang="en-US" sz="900" b="0" i="0" u="none" strike="noStrike" kern="0" cap="none" spc="0" normalizeH="0" baseline="0" noProof="0" dirty="0">
                <a:ln>
                  <a:noFill/>
                </a:ln>
                <a:solidFill>
                  <a:prstClr val="black"/>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a:p>
              <a:pPr marL="0" marR="0" lvl="0" indent="0" algn="just" defTabSz="914400" eaLnBrk="1" fontAlgn="auto" latinLnBrk="0" hangingPunct="1">
                <a:lnSpc>
                  <a:spcPct val="110000"/>
                </a:lnSpc>
                <a:spcBef>
                  <a:spcPts val="0"/>
                </a:spcBef>
                <a:spcAft>
                  <a:spcPts val="0"/>
                </a:spcAft>
                <a:buClrTx/>
                <a:buSzTx/>
                <a:buFontTx/>
                <a:buNone/>
                <a:tabLst/>
                <a:defRPr/>
              </a:pP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Harcim</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eum</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laboreris</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doluptae</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et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inciates</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moluptati</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ipis</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volupta</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ectatur</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omniendam</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facestis</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dolupt</a:t>
              </a:r>
              <a:endPar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9" name="Graphic 88">
              <a:extLst>
                <a:ext uri="{FF2B5EF4-FFF2-40B4-BE49-F238E27FC236}">
                  <a16:creationId xmlns:a16="http://schemas.microsoft.com/office/drawing/2014/main" id="{ACD1ED4D-73FA-0E26-27D0-453B80E81FF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6356" y="7301941"/>
              <a:ext cx="237744" cy="237744"/>
            </a:xfrm>
            <a:prstGeom prst="rect">
              <a:avLst/>
            </a:prstGeom>
          </p:spPr>
        </p:pic>
      </p:grpSp>
      <p:grpSp>
        <p:nvGrpSpPr>
          <p:cNvPr id="98" name="Group 97">
            <a:extLst>
              <a:ext uri="{FF2B5EF4-FFF2-40B4-BE49-F238E27FC236}">
                <a16:creationId xmlns:a16="http://schemas.microsoft.com/office/drawing/2014/main" id="{C4C8E366-885F-7262-4D05-B1E5FDCC668A}"/>
              </a:ext>
            </a:extLst>
          </p:cNvPr>
          <p:cNvGrpSpPr/>
          <p:nvPr/>
        </p:nvGrpSpPr>
        <p:grpSpPr>
          <a:xfrm>
            <a:off x="21476" y="8257802"/>
            <a:ext cx="3756773" cy="594360"/>
            <a:chOff x="21476" y="7996902"/>
            <a:chExt cx="3756773" cy="594360"/>
          </a:xfrm>
        </p:grpSpPr>
        <p:sp>
          <p:nvSpPr>
            <p:cNvPr id="62" name="Rectangle 61">
              <a:extLst>
                <a:ext uri="{FF2B5EF4-FFF2-40B4-BE49-F238E27FC236}">
                  <a16:creationId xmlns:a16="http://schemas.microsoft.com/office/drawing/2014/main" id="{E60AA09F-296C-C037-FD19-97D5AA69E330}"/>
                </a:ext>
              </a:extLst>
            </p:cNvPr>
            <p:cNvSpPr/>
            <p:nvPr/>
          </p:nvSpPr>
          <p:spPr>
            <a:xfrm>
              <a:off x="310183" y="7996902"/>
              <a:ext cx="3364123" cy="594360"/>
            </a:xfrm>
            <a:prstGeom prst="rect">
              <a:avLst/>
            </a:prstGeom>
            <a:gradFill flip="none" rotWithShape="1">
              <a:gsLst>
                <a:gs pos="0">
                  <a:srgbClr val="ABEFFF"/>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p>
          </p:txBody>
        </p:sp>
        <p:sp>
          <p:nvSpPr>
            <p:cNvPr id="63" name="Oval 62">
              <a:extLst>
                <a:ext uri="{FF2B5EF4-FFF2-40B4-BE49-F238E27FC236}">
                  <a16:creationId xmlns:a16="http://schemas.microsoft.com/office/drawing/2014/main" id="{4DBA0E77-A676-BB08-2C51-3C2981A9B329}"/>
                </a:ext>
              </a:extLst>
            </p:cNvPr>
            <p:cNvSpPr/>
            <p:nvPr/>
          </p:nvSpPr>
          <p:spPr>
            <a:xfrm>
              <a:off x="21476" y="7996902"/>
              <a:ext cx="594360" cy="594360"/>
            </a:xfrm>
            <a:prstGeom prst="ellipse">
              <a:avLst/>
            </a:prstGeom>
            <a:solidFill>
              <a:srgbClr val="008EB1"/>
            </a:solidFill>
            <a:ln w="28575">
              <a:noFill/>
            </a:ln>
            <a:effectLst>
              <a:outerShdw blurRad="50800" dist="381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p>
          </p:txBody>
        </p:sp>
        <p:sp>
          <p:nvSpPr>
            <p:cNvPr id="64" name="TextBox 63">
              <a:extLst>
                <a:ext uri="{FF2B5EF4-FFF2-40B4-BE49-F238E27FC236}">
                  <a16:creationId xmlns:a16="http://schemas.microsoft.com/office/drawing/2014/main" id="{C4D4255A-FF86-388B-85AB-99E67A1D3C61}"/>
                </a:ext>
              </a:extLst>
            </p:cNvPr>
            <p:cNvSpPr txBox="1"/>
            <p:nvPr/>
          </p:nvSpPr>
          <p:spPr>
            <a:xfrm>
              <a:off x="561976" y="8031766"/>
              <a:ext cx="3216273" cy="524631"/>
            </a:xfrm>
            <a:prstGeom prst="rect">
              <a:avLst/>
            </a:prstGeom>
            <a:noFill/>
          </p:spPr>
          <p:txBody>
            <a:bodyPr wrap="square" lIns="91440" tIns="45720" rIns="91440" bIns="45720" rtlCol="0" anchor="ctr">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TITLE</a:t>
              </a:r>
              <a:endParaRPr kumimoji="0" lang="en-US" sz="900" b="0" i="0" u="none" strike="noStrike" kern="0" cap="none" spc="0" normalizeH="0" baseline="0" noProof="0" dirty="0">
                <a:ln>
                  <a:noFill/>
                </a:ln>
                <a:solidFill>
                  <a:prstClr val="black"/>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a:p>
              <a:pPr marL="0" marR="0" lvl="0" indent="0" algn="just" defTabSz="914400" eaLnBrk="1" fontAlgn="auto" latinLnBrk="0" hangingPunct="1">
                <a:lnSpc>
                  <a:spcPct val="110000"/>
                </a:lnSpc>
                <a:spcBef>
                  <a:spcPts val="0"/>
                </a:spcBef>
                <a:spcAft>
                  <a:spcPts val="0"/>
                </a:spcAft>
                <a:buClrTx/>
                <a:buSzTx/>
                <a:buFontTx/>
                <a:buNone/>
                <a:tabLst/>
                <a:defRPr/>
              </a:pP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Harcim</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eum</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laboreris</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doluptae</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et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inciates</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moluptati</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ipis</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volupta</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ectatur</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omniendam</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facestis</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dolupt</a:t>
              </a:r>
              <a:endPar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0" name="Graphic 89">
              <a:extLst>
                <a:ext uri="{FF2B5EF4-FFF2-40B4-BE49-F238E27FC236}">
                  <a16:creationId xmlns:a16="http://schemas.microsoft.com/office/drawing/2014/main" id="{7FF14000-E9F7-17BF-090E-7508DB4D7BC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6356" y="8175210"/>
              <a:ext cx="237744" cy="237744"/>
            </a:xfrm>
            <a:prstGeom prst="rect">
              <a:avLst/>
            </a:prstGeom>
          </p:spPr>
        </p:pic>
      </p:grpSp>
      <p:grpSp>
        <p:nvGrpSpPr>
          <p:cNvPr id="100" name="Group 99">
            <a:extLst>
              <a:ext uri="{FF2B5EF4-FFF2-40B4-BE49-F238E27FC236}">
                <a16:creationId xmlns:a16="http://schemas.microsoft.com/office/drawing/2014/main" id="{C19CDD0E-1ADA-8D45-BB69-8FE290B4DA35}"/>
              </a:ext>
            </a:extLst>
          </p:cNvPr>
          <p:cNvGrpSpPr/>
          <p:nvPr/>
        </p:nvGrpSpPr>
        <p:grpSpPr>
          <a:xfrm>
            <a:off x="21476" y="9743440"/>
            <a:ext cx="3652830" cy="594360"/>
            <a:chOff x="21476" y="9743440"/>
            <a:chExt cx="3652830" cy="594360"/>
          </a:xfrm>
        </p:grpSpPr>
        <p:sp>
          <p:nvSpPr>
            <p:cNvPr id="71" name="Rectangle 70">
              <a:extLst>
                <a:ext uri="{FF2B5EF4-FFF2-40B4-BE49-F238E27FC236}">
                  <a16:creationId xmlns:a16="http://schemas.microsoft.com/office/drawing/2014/main" id="{3F5A9760-38E0-008A-CD1A-615DE3BC1305}"/>
                </a:ext>
              </a:extLst>
            </p:cNvPr>
            <p:cNvSpPr/>
            <p:nvPr/>
          </p:nvSpPr>
          <p:spPr>
            <a:xfrm>
              <a:off x="310183" y="9743440"/>
              <a:ext cx="3364123" cy="594360"/>
            </a:xfrm>
            <a:prstGeom prst="rect">
              <a:avLst/>
            </a:prstGeom>
            <a:gradFill flip="none" rotWithShape="1">
              <a:gsLst>
                <a:gs pos="0">
                  <a:schemeClr val="accent4">
                    <a:lumMod val="40000"/>
                    <a:lumOff val="6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p>
          </p:txBody>
        </p:sp>
        <p:sp>
          <p:nvSpPr>
            <p:cNvPr id="72" name="Oval 71">
              <a:extLst>
                <a:ext uri="{FF2B5EF4-FFF2-40B4-BE49-F238E27FC236}">
                  <a16:creationId xmlns:a16="http://schemas.microsoft.com/office/drawing/2014/main" id="{E7A27B8A-6E6F-CF5A-04D5-37635EF32966}"/>
                </a:ext>
              </a:extLst>
            </p:cNvPr>
            <p:cNvSpPr/>
            <p:nvPr/>
          </p:nvSpPr>
          <p:spPr>
            <a:xfrm>
              <a:off x="21476" y="9743440"/>
              <a:ext cx="594360" cy="594360"/>
            </a:xfrm>
            <a:prstGeom prst="ellipse">
              <a:avLst/>
            </a:prstGeom>
            <a:solidFill>
              <a:schemeClr val="accent4"/>
            </a:solidFill>
            <a:ln w="28575">
              <a:noFill/>
            </a:ln>
            <a:effectLst>
              <a:outerShdw blurRad="50800" dist="381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p>
          </p:txBody>
        </p:sp>
        <p:sp>
          <p:nvSpPr>
            <p:cNvPr id="73" name="TextBox 72">
              <a:extLst>
                <a:ext uri="{FF2B5EF4-FFF2-40B4-BE49-F238E27FC236}">
                  <a16:creationId xmlns:a16="http://schemas.microsoft.com/office/drawing/2014/main" id="{240511C6-3215-32BC-34F5-4E4A6D559B84}"/>
                </a:ext>
              </a:extLst>
            </p:cNvPr>
            <p:cNvSpPr txBox="1"/>
            <p:nvPr/>
          </p:nvSpPr>
          <p:spPr>
            <a:xfrm>
              <a:off x="561977" y="9778305"/>
              <a:ext cx="3101976" cy="524631"/>
            </a:xfrm>
            <a:prstGeom prst="rect">
              <a:avLst/>
            </a:prstGeom>
            <a:noFill/>
          </p:spPr>
          <p:txBody>
            <a:bodyPr wrap="square" lIns="91440" tIns="45720" rIns="91440" bIns="45720" rtlCol="0" anchor="ctr">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TITLE</a:t>
              </a:r>
              <a:endParaRPr kumimoji="0" lang="en-US" sz="900" b="0" i="0" u="none" strike="noStrike" kern="0" cap="none" spc="0" normalizeH="0" baseline="0" noProof="0" dirty="0">
                <a:ln>
                  <a:noFill/>
                </a:ln>
                <a:solidFill>
                  <a:prstClr val="black"/>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a:p>
              <a:pPr marL="0" marR="0" lvl="0" indent="0" algn="just" defTabSz="914400" eaLnBrk="1" fontAlgn="auto" latinLnBrk="0" hangingPunct="1">
                <a:lnSpc>
                  <a:spcPct val="110000"/>
                </a:lnSpc>
                <a:spcBef>
                  <a:spcPts val="0"/>
                </a:spcBef>
                <a:spcAft>
                  <a:spcPts val="0"/>
                </a:spcAft>
                <a:buClrTx/>
                <a:buSzTx/>
                <a:buFontTx/>
                <a:buNone/>
                <a:tabLst/>
                <a:defRPr/>
              </a:pP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Harcim</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eum</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laboreris</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doluptae</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et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inciates</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moluptati</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ipis</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volupta</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ectatur</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omniendam</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facestis</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dolupt</a:t>
              </a:r>
              <a:endPar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1" name="Graphic 90">
              <a:extLst>
                <a:ext uri="{FF2B5EF4-FFF2-40B4-BE49-F238E27FC236}">
                  <a16:creationId xmlns:a16="http://schemas.microsoft.com/office/drawing/2014/main" id="{D530548A-2033-39AD-ADD0-224D10DD4E5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36356" y="9921748"/>
              <a:ext cx="237744" cy="237744"/>
            </a:xfrm>
            <a:prstGeom prst="rect">
              <a:avLst/>
            </a:prstGeom>
          </p:spPr>
        </p:pic>
      </p:grpSp>
      <p:grpSp>
        <p:nvGrpSpPr>
          <p:cNvPr id="99" name="Group 98">
            <a:extLst>
              <a:ext uri="{FF2B5EF4-FFF2-40B4-BE49-F238E27FC236}">
                <a16:creationId xmlns:a16="http://schemas.microsoft.com/office/drawing/2014/main" id="{9DFC55C9-16E8-A59D-EB64-5369B548A3AA}"/>
              </a:ext>
            </a:extLst>
          </p:cNvPr>
          <p:cNvGrpSpPr/>
          <p:nvPr/>
        </p:nvGrpSpPr>
        <p:grpSpPr>
          <a:xfrm>
            <a:off x="21476" y="9000621"/>
            <a:ext cx="3652830" cy="594360"/>
            <a:chOff x="21476" y="8870171"/>
            <a:chExt cx="3652830" cy="594360"/>
          </a:xfrm>
        </p:grpSpPr>
        <p:sp>
          <p:nvSpPr>
            <p:cNvPr id="67" name="Rectangle 66">
              <a:extLst>
                <a:ext uri="{FF2B5EF4-FFF2-40B4-BE49-F238E27FC236}">
                  <a16:creationId xmlns:a16="http://schemas.microsoft.com/office/drawing/2014/main" id="{D8887BD2-D60D-F930-E39B-44BB8BB098C7}"/>
                </a:ext>
              </a:extLst>
            </p:cNvPr>
            <p:cNvSpPr/>
            <p:nvPr/>
          </p:nvSpPr>
          <p:spPr>
            <a:xfrm>
              <a:off x="310183" y="8870171"/>
              <a:ext cx="3364123" cy="594360"/>
            </a:xfrm>
            <a:prstGeom prst="rect">
              <a:avLst/>
            </a:prstGeom>
            <a:gradFill flip="none" rotWithShape="1">
              <a:gsLst>
                <a:gs pos="0">
                  <a:schemeClr val="accent2">
                    <a:lumMod val="40000"/>
                    <a:lumOff val="6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p>
          </p:txBody>
        </p:sp>
        <p:sp>
          <p:nvSpPr>
            <p:cNvPr id="68" name="Oval 67">
              <a:extLst>
                <a:ext uri="{FF2B5EF4-FFF2-40B4-BE49-F238E27FC236}">
                  <a16:creationId xmlns:a16="http://schemas.microsoft.com/office/drawing/2014/main" id="{C50C4FF1-A0EB-51E9-D569-4E8A6F886A76}"/>
                </a:ext>
              </a:extLst>
            </p:cNvPr>
            <p:cNvSpPr/>
            <p:nvPr/>
          </p:nvSpPr>
          <p:spPr>
            <a:xfrm>
              <a:off x="21476" y="8870171"/>
              <a:ext cx="594360" cy="594360"/>
            </a:xfrm>
            <a:prstGeom prst="ellipse">
              <a:avLst/>
            </a:prstGeom>
            <a:solidFill>
              <a:srgbClr val="810054"/>
            </a:solidFill>
            <a:ln w="28575">
              <a:noFill/>
            </a:ln>
            <a:effectLst>
              <a:outerShdw blurRad="50800" dist="381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p>
          </p:txBody>
        </p:sp>
        <p:sp>
          <p:nvSpPr>
            <p:cNvPr id="69" name="TextBox 68">
              <a:extLst>
                <a:ext uri="{FF2B5EF4-FFF2-40B4-BE49-F238E27FC236}">
                  <a16:creationId xmlns:a16="http://schemas.microsoft.com/office/drawing/2014/main" id="{512DB2E9-A859-9BB6-32F4-05147C2449B7}"/>
                </a:ext>
              </a:extLst>
            </p:cNvPr>
            <p:cNvSpPr txBox="1"/>
            <p:nvPr/>
          </p:nvSpPr>
          <p:spPr>
            <a:xfrm>
              <a:off x="561977" y="8905036"/>
              <a:ext cx="3101976" cy="524631"/>
            </a:xfrm>
            <a:prstGeom prst="rect">
              <a:avLst/>
            </a:prstGeom>
            <a:noFill/>
          </p:spPr>
          <p:txBody>
            <a:bodyPr wrap="square" lIns="91440" tIns="45720" rIns="91440" bIns="45720" rtlCol="0" anchor="ctr">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TITLE</a:t>
              </a:r>
              <a:endParaRPr kumimoji="0" lang="en-US" sz="900" b="0" i="0" u="none" strike="noStrike" kern="0" cap="none" spc="0" normalizeH="0" baseline="0" noProof="0" dirty="0">
                <a:ln>
                  <a:noFill/>
                </a:ln>
                <a:solidFill>
                  <a:prstClr val="black"/>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a:p>
              <a:pPr marL="0" marR="0" lvl="0" indent="0" algn="just" defTabSz="914400" eaLnBrk="1" fontAlgn="auto" latinLnBrk="0" hangingPunct="1">
                <a:lnSpc>
                  <a:spcPct val="110000"/>
                </a:lnSpc>
                <a:spcBef>
                  <a:spcPts val="0"/>
                </a:spcBef>
                <a:spcAft>
                  <a:spcPts val="0"/>
                </a:spcAft>
                <a:buClrTx/>
                <a:buSzTx/>
                <a:buFontTx/>
                <a:buNone/>
                <a:tabLst/>
                <a:defRPr/>
              </a:pP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Harcim</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eum</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laboreris</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doluptae</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et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inciates</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moluptati</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ipis</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volupta</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ectatur</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omniendam</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facestis</a:t>
              </a:r>
              <a:r>
                <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5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dolupt</a:t>
              </a:r>
              <a:endParaRPr kumimoji="0" lang="en-US" sz="8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2" name="Graphic 91">
              <a:extLst>
                <a:ext uri="{FF2B5EF4-FFF2-40B4-BE49-F238E27FC236}">
                  <a16:creationId xmlns:a16="http://schemas.microsoft.com/office/drawing/2014/main" id="{6538A201-5F08-A5F8-21E4-EBF2B2476E0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36356" y="9048479"/>
              <a:ext cx="178308" cy="237744"/>
            </a:xfrm>
            <a:prstGeom prst="rect">
              <a:avLst/>
            </a:prstGeom>
          </p:spPr>
        </p:pic>
      </p:grpSp>
      <p:sp>
        <p:nvSpPr>
          <p:cNvPr id="26" name="Rectangle 25">
            <a:extLst>
              <a:ext uri="{FF2B5EF4-FFF2-40B4-BE49-F238E27FC236}">
                <a16:creationId xmlns:a16="http://schemas.microsoft.com/office/drawing/2014/main" id="{C7D8057B-7796-4204-976E-A308BDD749C8}"/>
              </a:ext>
            </a:extLst>
          </p:cNvPr>
          <p:cNvSpPr/>
          <p:nvPr/>
        </p:nvSpPr>
        <p:spPr>
          <a:xfrm>
            <a:off x="1" y="5346700"/>
            <a:ext cx="318656" cy="5160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p>
        </p:txBody>
      </p:sp>
      <p:sp>
        <p:nvSpPr>
          <p:cNvPr id="101" name="TextBox 100">
            <a:extLst>
              <a:ext uri="{FF2B5EF4-FFF2-40B4-BE49-F238E27FC236}">
                <a16:creationId xmlns:a16="http://schemas.microsoft.com/office/drawing/2014/main" id="{4B50422D-C079-B0E7-FC05-CCF7C602EA2E}"/>
              </a:ext>
            </a:extLst>
          </p:cNvPr>
          <p:cNvSpPr txBox="1"/>
          <p:nvPr/>
        </p:nvSpPr>
        <p:spPr>
          <a:xfrm>
            <a:off x="6591300" y="10372665"/>
            <a:ext cx="654050" cy="320735"/>
          </a:xfrm>
          <a:prstGeom prst="rect">
            <a:avLst/>
          </a:prstGeom>
          <a:noFill/>
        </p:spPr>
        <p:txBody>
          <a:bodyPr wrap="square" lIns="0" rIns="0" numCol="1" spcCol="274320" rtlCol="0">
            <a:noAutofit/>
          </a:bodyPr>
          <a:lstStyle/>
          <a:p>
            <a:pPr algn="just">
              <a:spcAft>
                <a:spcPts val="600"/>
              </a:spcAft>
            </a:pPr>
            <a:r>
              <a:rPr lang="en-US" sz="7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APRIL 2025</a:t>
            </a:r>
          </a:p>
        </p:txBody>
      </p:sp>
      <p:sp>
        <p:nvSpPr>
          <p:cNvPr id="2" name="TextBox 1">
            <a:extLst>
              <a:ext uri="{FF2B5EF4-FFF2-40B4-BE49-F238E27FC236}">
                <a16:creationId xmlns:a16="http://schemas.microsoft.com/office/drawing/2014/main" id="{03851BE5-C61B-406A-BDBD-2CE3B84699DA}"/>
              </a:ext>
            </a:extLst>
          </p:cNvPr>
          <p:cNvSpPr txBox="1"/>
          <p:nvPr/>
        </p:nvSpPr>
        <p:spPr>
          <a:xfrm>
            <a:off x="3917660" y="3329192"/>
            <a:ext cx="3327690" cy="2623102"/>
          </a:xfrm>
          <a:prstGeom prst="rect">
            <a:avLst/>
          </a:prstGeom>
          <a:noFill/>
        </p:spPr>
        <p:txBody>
          <a:bodyPr wrap="square" lIns="0" rIns="0" numCol="1" spcCol="274320" rtlCol="0">
            <a:noAutofit/>
          </a:bodyPr>
          <a:lstStyle/>
          <a:p>
            <a:pPr algn="just"/>
            <a:r>
              <a:rPr lang="en-US" sz="1050" b="1" dirty="0">
                <a:solidFill>
                  <a:srgbClr val="007DBC"/>
                </a:solidFill>
                <a:latin typeface="Open Sans" panose="020B0606030504020204" pitchFamily="34" charset="0"/>
                <a:ea typeface="Open Sans" panose="020B0606030504020204" pitchFamily="34" charset="0"/>
                <a:cs typeface="Open Sans" panose="020B0606030504020204" pitchFamily="34" charset="0"/>
              </a:rPr>
              <a:t>BACKGROUND</a:t>
            </a:r>
          </a:p>
          <a:p>
            <a:pPr marL="12700" marR="5080">
              <a:lnSpc>
                <a:spcPct val="125000"/>
              </a:lnSpc>
              <a:spcBef>
                <a:spcPts val="1140"/>
              </a:spcBef>
            </a:pPr>
            <a:r>
              <a:rPr lang="en-US" sz="1000" spc="10" dirty="0" err="1">
                <a:latin typeface="Open Sans" panose="020B0606030504020204" pitchFamily="34" charset="0"/>
                <a:ea typeface="Open Sans" panose="020B0606030504020204" pitchFamily="34" charset="0"/>
                <a:cs typeface="Open Sans" panose="020B0606030504020204" pitchFamily="34" charset="0"/>
              </a:rPr>
              <a:t>Harcim</a:t>
            </a:r>
            <a:r>
              <a:rPr lang="en-US" sz="1000" spc="90"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eum</a:t>
            </a:r>
            <a:r>
              <a:rPr lang="en-US" sz="1000" spc="9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laboreris</a:t>
            </a:r>
            <a:r>
              <a:rPr lang="en-US" sz="1000" spc="11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doluptae</a:t>
            </a:r>
            <a:r>
              <a:rPr lang="en-US" sz="1000" spc="110"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et</a:t>
            </a:r>
            <a:r>
              <a:rPr lang="en-US" sz="1000" spc="9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inciates</a:t>
            </a:r>
            <a:r>
              <a:rPr lang="en-US" sz="1000" spc="50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moluptati</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ipis</a:t>
            </a:r>
            <a:r>
              <a:rPr lang="en-US" sz="1000" spc="9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volupta</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ectatur</a:t>
            </a:r>
            <a:r>
              <a:rPr lang="en-US" sz="1000" spc="20" dirty="0">
                <a:latin typeface="Open Sans" panose="020B0606030504020204" pitchFamily="34" charset="0"/>
                <a:ea typeface="Open Sans" panose="020B0606030504020204" pitchFamily="34" charset="0"/>
                <a:cs typeface="Open Sans" panose="020B0606030504020204" pitchFamily="34" charset="0"/>
              </a:rPr>
              <a: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45" dirty="0" err="1">
                <a:latin typeface="Open Sans" panose="020B0606030504020204" pitchFamily="34" charset="0"/>
                <a:ea typeface="Open Sans" panose="020B0606030504020204" pitchFamily="34" charset="0"/>
                <a:cs typeface="Open Sans" panose="020B0606030504020204" pitchFamily="34" charset="0"/>
              </a:rPr>
              <a:t>omniendam</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facestis</a:t>
            </a:r>
            <a:r>
              <a:rPr lang="en-US" sz="1000" spc="-1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doluptas</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aut</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et</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laccum</a:t>
            </a:r>
            <a:r>
              <a:rPr lang="en-US" sz="1000" spc="10" dirty="0">
                <a:latin typeface="Open Sans" panose="020B0606030504020204" pitchFamily="34" charset="0"/>
                <a:ea typeface="Open Sans" panose="020B0606030504020204" pitchFamily="34" charset="0"/>
                <a:cs typeface="Open Sans" panose="020B0606030504020204" pitchFamily="34" charset="0"/>
              </a:rPr>
              <a:t>,</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55" dirty="0" err="1">
                <a:latin typeface="Open Sans" panose="020B0606030504020204" pitchFamily="34" charset="0"/>
                <a:ea typeface="Open Sans" panose="020B0606030504020204" pitchFamily="34" charset="0"/>
                <a:cs typeface="Open Sans" panose="020B0606030504020204" pitchFamily="34" charset="0"/>
              </a:rPr>
              <a:t>tem</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accatem</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est</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25" dirty="0">
                <a:latin typeface="Open Sans" panose="020B0606030504020204" pitchFamily="34" charset="0"/>
                <a:ea typeface="Open Sans" panose="020B0606030504020204" pitchFamily="34" charset="0"/>
                <a:cs typeface="Open Sans" panose="020B0606030504020204" pitchFamily="34" charset="0"/>
              </a:rPr>
              <a:t>qui </a:t>
            </a:r>
            <a:r>
              <a:rPr lang="en-US" sz="1000" spc="20" dirty="0" err="1">
                <a:latin typeface="Open Sans" panose="020B0606030504020204" pitchFamily="34" charset="0"/>
                <a:ea typeface="Open Sans" panose="020B0606030504020204" pitchFamily="34" charset="0"/>
                <a:cs typeface="Open Sans" panose="020B0606030504020204" pitchFamily="34" charset="0"/>
              </a:rPr>
              <a:t>ommodicipsus</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as</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eatis</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dolenimus</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exersped</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5" dirty="0">
                <a:latin typeface="Open Sans" panose="020B0606030504020204" pitchFamily="34" charset="0"/>
                <a:ea typeface="Open Sans" panose="020B0606030504020204" pitchFamily="34" charset="0"/>
                <a:cs typeface="Open Sans" panose="020B0606030504020204" pitchFamily="34" charset="0"/>
              </a:rPr>
              <a:t>mi,</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tem</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quam</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simolecus</a:t>
            </a:r>
            <a:r>
              <a:rPr lang="en-US" sz="1000" spc="60" dirty="0">
                <a:latin typeface="Open Sans" panose="020B0606030504020204" pitchFamily="34" charset="0"/>
                <a:ea typeface="Open Sans" panose="020B0606030504020204" pitchFamily="34" charset="0"/>
                <a:cs typeface="Open Sans" panose="020B0606030504020204" pitchFamily="34" charset="0"/>
              </a:rPr>
              <a:t> </a:t>
            </a:r>
            <a:r>
              <a:rPr lang="en-US" sz="1000" spc="20" dirty="0">
                <a:latin typeface="Open Sans" panose="020B0606030504020204" pitchFamily="34" charset="0"/>
                <a:ea typeface="Open Sans" panose="020B0606030504020204" pitchFamily="34" charset="0"/>
                <a:cs typeface="Open Sans" panose="020B0606030504020204" pitchFamily="34" charset="0"/>
              </a:rPr>
              <a:t>mi,</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50" dirty="0">
                <a:latin typeface="Open Sans" panose="020B0606030504020204" pitchFamily="34" charset="0"/>
                <a:ea typeface="Open Sans" panose="020B0606030504020204" pitchFamily="34" charset="0"/>
                <a:cs typeface="Open Sans" panose="020B0606030504020204" pitchFamily="34" charset="0"/>
              </a:rPr>
              <a:t>omni </a:t>
            </a:r>
            <a:r>
              <a:rPr lang="en-US" sz="1000" spc="20" dirty="0" err="1">
                <a:latin typeface="Open Sans" panose="020B0606030504020204" pitchFamily="34" charset="0"/>
                <a:ea typeface="Open Sans" panose="020B0606030504020204" pitchFamily="34" charset="0"/>
                <a:cs typeface="Open Sans" panose="020B0606030504020204" pitchFamily="34" charset="0"/>
              </a:rPr>
              <a:t>reptaeperro</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quiassi</a:t>
            </a:r>
            <a:r>
              <a:rPr lang="en-US" sz="1000" spc="-10"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minveni</a:t>
            </a:r>
            <a:r>
              <a:rPr lang="en-US" sz="1000" spc="24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enient</a:t>
            </a:r>
            <a:r>
              <a:rPr lang="en-US" sz="1000" spc="-10" dirty="0">
                <a:latin typeface="Open Sans" panose="020B0606030504020204" pitchFamily="34" charset="0"/>
                <a:ea typeface="Open Sans" panose="020B0606030504020204" pitchFamily="34" charset="0"/>
                <a:cs typeface="Open Sans" panose="020B0606030504020204" pitchFamily="34" charset="0"/>
              </a:rPr>
              <a:t>.</a:t>
            </a:r>
            <a:r>
              <a:rPr lang="en-US" sz="1000" spc="60" dirty="0">
                <a:latin typeface="Open Sans" panose="020B0606030504020204" pitchFamily="34" charset="0"/>
                <a:ea typeface="Open Sans" panose="020B0606030504020204" pitchFamily="34" charset="0"/>
                <a:cs typeface="Open Sans" panose="020B0606030504020204" pitchFamily="34" charset="0"/>
              </a:rPr>
              <a:t> </a:t>
            </a:r>
            <a:r>
              <a:rPr lang="en-US" sz="1000" spc="60" dirty="0" err="1">
                <a:latin typeface="Open Sans" panose="020B0606030504020204" pitchFamily="34" charset="0"/>
                <a:ea typeface="Open Sans" panose="020B0606030504020204" pitchFamily="34" charset="0"/>
                <a:cs typeface="Open Sans" panose="020B0606030504020204" pitchFamily="34" charset="0"/>
              </a:rPr>
              <a:t>Ommodit</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aturent</a:t>
            </a:r>
            <a:r>
              <a:rPr lang="en-US" sz="1000" spc="3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fugia</a:t>
            </a:r>
            <a:r>
              <a:rPr lang="en-US" sz="1000" spc="-20"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nosam</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45" dirty="0" err="1">
                <a:latin typeface="Open Sans" panose="020B0606030504020204" pitchFamily="34" charset="0"/>
                <a:ea typeface="Open Sans" panose="020B0606030504020204" pitchFamily="34" charset="0"/>
                <a:cs typeface="Open Sans" panose="020B0606030504020204" pitchFamily="34" charset="0"/>
              </a:rPr>
              <a:t>litiunt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derit</a:t>
            </a:r>
            <a:r>
              <a:rPr lang="en-US" sz="1000" dirty="0">
                <a:latin typeface="Open Sans" panose="020B0606030504020204" pitchFamily="34" charset="0"/>
                <a:ea typeface="Open Sans" panose="020B0606030504020204" pitchFamily="34" charset="0"/>
                <a:cs typeface="Open Sans" panose="020B0606030504020204" pitchFamily="34" charset="0"/>
              </a:rPr>
              <a: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senimi</a:t>
            </a:r>
            <a:r>
              <a:rPr lang="en-US" sz="1000" dirty="0">
                <a:latin typeface="Open Sans" panose="020B0606030504020204" pitchFamily="34" charset="0"/>
                <a:ea typeface="Open Sans" panose="020B0606030504020204" pitchFamily="34" charset="0"/>
                <a:cs typeface="Open Sans" panose="020B0606030504020204" pitchFamily="34" charset="0"/>
              </a:rPr>
              <a: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niment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65" dirty="0" err="1">
                <a:latin typeface="Open Sans" panose="020B0606030504020204" pitchFamily="34" charset="0"/>
                <a:ea typeface="Open Sans" panose="020B0606030504020204" pitchFamily="34" charset="0"/>
                <a:cs typeface="Open Sans" panose="020B0606030504020204" pitchFamily="34" charset="0"/>
              </a:rPr>
              <a:t>ut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25" dirty="0" err="1">
                <a:latin typeface="Open Sans" panose="020B0606030504020204" pitchFamily="34" charset="0"/>
                <a:ea typeface="Open Sans" panose="020B0606030504020204" pitchFamily="34" charset="0"/>
                <a:cs typeface="Open Sans" panose="020B0606030504020204" pitchFamily="34" charset="0"/>
              </a:rPr>
              <a:t>dus</a:t>
            </a:r>
            <a:r>
              <a:rPr lang="en-US" sz="1000" spc="-25" dirty="0">
                <a:latin typeface="Open Sans" panose="020B0606030504020204" pitchFamily="34" charset="0"/>
                <a:ea typeface="Open Sans" panose="020B0606030504020204" pitchFamily="34" charset="0"/>
                <a:cs typeface="Open Sans" panose="020B0606030504020204" pitchFamily="34" charset="0"/>
              </a:rPr>
              <a:t> </a:t>
            </a: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12700" marR="130175">
              <a:lnSpc>
                <a:spcPct val="124700"/>
              </a:lnSpc>
              <a:spcBef>
                <a:spcPts val="870"/>
              </a:spcBef>
            </a:pPr>
            <a:r>
              <a:rPr lang="en-US" sz="1000" spc="10" dirty="0" err="1">
                <a:latin typeface="Open Sans" panose="020B0606030504020204" pitchFamily="34" charset="0"/>
                <a:ea typeface="Open Sans" panose="020B0606030504020204" pitchFamily="34" charset="0"/>
                <a:cs typeface="Open Sans" panose="020B0606030504020204" pitchFamily="34" charset="0"/>
              </a:rPr>
              <a:t>Ullesti</a:t>
            </a:r>
            <a:r>
              <a:rPr lang="en-US" sz="1000" spc="12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busaepe</a:t>
            </a:r>
            <a:r>
              <a:rPr lang="en-US" sz="1000" spc="13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raturestiis</a:t>
            </a:r>
            <a:r>
              <a:rPr lang="en-US" sz="1000" spc="1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re</a:t>
            </a:r>
            <a:r>
              <a:rPr lang="en-US" sz="1000" spc="13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voluptat</a:t>
            </a:r>
            <a:r>
              <a:rPr lang="en-US" sz="1000" spc="114"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fugiati</a:t>
            </a:r>
            <a:r>
              <a:rPr lang="en-US" sz="1000" spc="120" dirty="0">
                <a:latin typeface="Open Sans" panose="020B0606030504020204" pitchFamily="34" charset="0"/>
                <a:ea typeface="Open Sans" panose="020B0606030504020204" pitchFamily="34" charset="0"/>
                <a:cs typeface="Open Sans" panose="020B0606030504020204" pitchFamily="34" charset="0"/>
              </a:rPr>
              <a:t> </a:t>
            </a:r>
            <a:r>
              <a:rPr lang="en-US" sz="1000" spc="-25" dirty="0">
                <a:latin typeface="Open Sans" panose="020B0606030504020204" pitchFamily="34" charset="0"/>
                <a:ea typeface="Open Sans" panose="020B0606030504020204" pitchFamily="34" charset="0"/>
                <a:cs typeface="Open Sans" panose="020B0606030504020204" pitchFamily="34" charset="0"/>
              </a:rPr>
              <a:t>que </a:t>
            </a:r>
            <a:r>
              <a:rPr lang="en-US" sz="1000" spc="20" dirty="0" err="1">
                <a:latin typeface="Open Sans" panose="020B0606030504020204" pitchFamily="34" charset="0"/>
                <a:ea typeface="Open Sans" panose="020B0606030504020204" pitchFamily="34" charset="0"/>
                <a:cs typeface="Open Sans" panose="020B0606030504020204" pitchFamily="34" charset="0"/>
              </a:rPr>
              <a:t>voluptatem</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55" dirty="0" err="1">
                <a:latin typeface="Open Sans" panose="020B0606030504020204" pitchFamily="34" charset="0"/>
                <a:ea typeface="Open Sans" panose="020B0606030504020204" pitchFamily="34" charset="0"/>
                <a:cs typeface="Open Sans" panose="020B0606030504020204" pitchFamily="34" charset="0"/>
              </a:rPr>
              <a:t>harum</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endit</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officae</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cor</a:t>
            </a:r>
            <a:r>
              <a:rPr lang="en-US" sz="1000" spc="6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ati</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30" dirty="0">
                <a:latin typeface="Open Sans" panose="020B0606030504020204" pitchFamily="34" charset="0"/>
                <a:ea typeface="Open Sans" panose="020B0606030504020204" pitchFamily="34" charset="0"/>
                <a:cs typeface="Open Sans" panose="020B0606030504020204" pitchFamily="34" charset="0"/>
              </a:rPr>
              <a:t>to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offictia</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audi</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ulpa</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ea</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as</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doluptaque</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sandendebit</a:t>
            </a:r>
            <a:r>
              <a:rPr lang="en-US" sz="1000" spc="500" dirty="0">
                <a:latin typeface="Open Sans" panose="020B0606030504020204" pitchFamily="34" charset="0"/>
                <a:ea typeface="Open Sans" panose="020B0606030504020204" pitchFamily="34" charset="0"/>
                <a:cs typeface="Open Sans" panose="020B0606030504020204" pitchFamily="34" charset="0"/>
              </a:rPr>
              <a:t> </a:t>
            </a:r>
            <a:r>
              <a:rPr lang="en-US" sz="1000" spc="20" dirty="0">
                <a:latin typeface="Open Sans" panose="020B0606030504020204" pitchFamily="34" charset="0"/>
                <a:ea typeface="Open Sans" panose="020B0606030504020204" pitchFamily="34" charset="0"/>
                <a:cs typeface="Open Sans" panose="020B0606030504020204" pitchFamily="34" charset="0"/>
              </a:rPr>
              <a:t>et</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dolorro</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blacerferro</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60" dirty="0" err="1">
                <a:latin typeface="Open Sans" panose="020B0606030504020204" pitchFamily="34" charset="0"/>
                <a:ea typeface="Open Sans" panose="020B0606030504020204" pitchFamily="34" charset="0"/>
                <a:cs typeface="Open Sans" panose="020B0606030504020204" pitchFamily="34" charset="0"/>
              </a:rPr>
              <a:t>ommodit</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aturent</a:t>
            </a:r>
            <a:r>
              <a:rPr lang="en-US" sz="1000" spc="3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fugia</a:t>
            </a:r>
            <a:r>
              <a:rPr lang="en-US" sz="1000" spc="-20"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nosam</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45" dirty="0" err="1">
                <a:latin typeface="Open Sans" panose="020B0606030504020204" pitchFamily="34" charset="0"/>
                <a:ea typeface="Open Sans" panose="020B0606030504020204" pitchFamily="34" charset="0"/>
                <a:cs typeface="Open Sans" panose="020B0606030504020204" pitchFamily="34" charset="0"/>
              </a:rPr>
              <a:t>litiunt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derit</a:t>
            </a:r>
            <a:r>
              <a:rPr lang="en-US" sz="1000" dirty="0">
                <a:latin typeface="Open Sans" panose="020B0606030504020204" pitchFamily="34" charset="0"/>
                <a:ea typeface="Open Sans" panose="020B0606030504020204" pitchFamily="34" charset="0"/>
                <a:cs typeface="Open Sans" panose="020B0606030504020204" pitchFamily="34" charset="0"/>
              </a:rPr>
              <a: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senimi</a:t>
            </a:r>
            <a:r>
              <a:rPr lang="en-US" sz="1000" dirty="0">
                <a:latin typeface="Open Sans" panose="020B0606030504020204" pitchFamily="34" charset="0"/>
                <a:ea typeface="Open Sans" panose="020B0606030504020204" pitchFamily="34" charset="0"/>
                <a:cs typeface="Open Sans" panose="020B0606030504020204" pitchFamily="34" charset="0"/>
              </a:rPr>
              <a: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niment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65" dirty="0" err="1">
                <a:latin typeface="Open Sans" panose="020B0606030504020204" pitchFamily="34" charset="0"/>
                <a:ea typeface="Open Sans" panose="020B0606030504020204" pitchFamily="34" charset="0"/>
                <a:cs typeface="Open Sans" panose="020B0606030504020204" pitchFamily="34" charset="0"/>
              </a:rPr>
              <a:t>ut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25" dirty="0" err="1">
                <a:latin typeface="Open Sans" panose="020B0606030504020204" pitchFamily="34" charset="0"/>
                <a:ea typeface="Open Sans" panose="020B0606030504020204" pitchFamily="34" charset="0"/>
                <a:cs typeface="Open Sans" panose="020B0606030504020204" pitchFamily="34" charset="0"/>
              </a:rPr>
              <a:t>dus</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5" dirty="0" err="1">
                <a:latin typeface="Open Sans" panose="020B0606030504020204" pitchFamily="34" charset="0"/>
                <a:ea typeface="Open Sans" panose="020B0606030504020204" pitchFamily="34" charset="0"/>
                <a:cs typeface="Open Sans" panose="020B0606030504020204" pitchFamily="34" charset="0"/>
              </a:rPr>
              <a:t>dolorum</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que</a:t>
            </a:r>
            <a:r>
              <a:rPr lang="en-US" sz="1000" spc="9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re</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corrum</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quates</a:t>
            </a:r>
            <a:r>
              <a:rPr lang="en-US" sz="1000" spc="95" dirty="0">
                <a:latin typeface="Open Sans" panose="020B0606030504020204" pitchFamily="34" charset="0"/>
                <a:ea typeface="Open Sans" panose="020B0606030504020204" pitchFamily="34" charset="0"/>
                <a:cs typeface="Open Sans" panose="020B0606030504020204" pitchFamily="34" charset="0"/>
              </a:rPr>
              <a:t> </a:t>
            </a:r>
            <a:r>
              <a:rPr lang="en-US" sz="1000" spc="-20" dirty="0">
                <a:latin typeface="Open Sans" panose="020B0606030504020204" pitchFamily="34" charset="0"/>
                <a:ea typeface="Open Sans" panose="020B0606030504020204" pitchFamily="34" charset="0"/>
                <a:cs typeface="Open Sans" panose="020B0606030504020204" pitchFamily="34" charset="0"/>
              </a:rPr>
              <a:t>dolor </a:t>
            </a:r>
            <a:r>
              <a:rPr lang="en-US" sz="1000" spc="10" dirty="0" err="1">
                <a:latin typeface="Open Sans" panose="020B0606030504020204" pitchFamily="34" charset="0"/>
                <a:ea typeface="Open Sans" panose="020B0606030504020204" pitchFamily="34" charset="0"/>
                <a:cs typeface="Open Sans" panose="020B0606030504020204" pitchFamily="34" charset="0"/>
              </a:rPr>
              <a:t>assedicabore</a:t>
            </a:r>
            <a:r>
              <a:rPr lang="en-US" sz="1000" spc="12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nonsequ</a:t>
            </a:r>
            <a:r>
              <a:rPr lang="en-US" sz="1000" spc="12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iderem</a:t>
            </a:r>
            <a:r>
              <a:rPr lang="en-US" sz="1000" spc="11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sint</a:t>
            </a:r>
            <a:r>
              <a:rPr lang="en-US" sz="1000" spc="114" dirty="0">
                <a:latin typeface="Open Sans" panose="020B0606030504020204" pitchFamily="34" charset="0"/>
                <a:ea typeface="Open Sans" panose="020B0606030504020204" pitchFamily="34" charset="0"/>
                <a:cs typeface="Open Sans" panose="020B0606030504020204" pitchFamily="34" charset="0"/>
              </a:rPr>
              <a:t> </a:t>
            </a:r>
            <a:r>
              <a:rPr lang="en-US" sz="1000" spc="-25" dirty="0">
                <a:latin typeface="Open Sans" panose="020B0606030504020204" pitchFamily="34" charset="0"/>
                <a:ea typeface="Open Sans" panose="020B0606030504020204" pitchFamily="34" charset="0"/>
                <a:cs typeface="Open Sans" panose="020B0606030504020204" pitchFamily="34" charset="0"/>
              </a:rPr>
              <a:t>od</a:t>
            </a:r>
            <a:r>
              <a:rPr lang="en-US" sz="1000" spc="50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milibusdant</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estem</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20" dirty="0">
                <a:latin typeface="Open Sans" panose="020B0606030504020204" pitchFamily="34" charset="0"/>
                <a:ea typeface="Open Sans" panose="020B0606030504020204" pitchFamily="34" charset="0"/>
                <a:cs typeface="Open Sans" panose="020B0606030504020204" pitchFamily="34" charset="0"/>
              </a:rPr>
              <a:t>qui</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20" dirty="0">
                <a:latin typeface="Open Sans" panose="020B0606030504020204" pitchFamily="34" charset="0"/>
                <a:ea typeface="Open Sans" panose="020B0606030504020204" pitchFamily="34" charset="0"/>
                <a:cs typeface="Open Sans" panose="020B0606030504020204" pitchFamily="34" charset="0"/>
              </a:rPr>
              <a:t>sum</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elesedit</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volum</a:t>
            </a:r>
            <a:endParaRPr lang="en-US" sz="1000" spc="-20" dirty="0">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25000"/>
              </a:lnSpc>
              <a:spcBef>
                <a:spcPts val="1140"/>
              </a:spcBef>
            </a:pPr>
            <a:r>
              <a:rPr lang="en-US" sz="1000" spc="10" dirty="0" err="1">
                <a:latin typeface="Open Sans" panose="020B0606030504020204" pitchFamily="34" charset="0"/>
                <a:ea typeface="Open Sans" panose="020B0606030504020204" pitchFamily="34" charset="0"/>
                <a:cs typeface="Open Sans" panose="020B0606030504020204" pitchFamily="34" charset="0"/>
              </a:rPr>
              <a:t>Harcim</a:t>
            </a:r>
            <a:r>
              <a:rPr lang="en-US" sz="1000" spc="90"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eum</a:t>
            </a:r>
            <a:r>
              <a:rPr lang="en-US" sz="1000" spc="9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laboreris</a:t>
            </a:r>
            <a:r>
              <a:rPr lang="en-US" sz="1000" spc="11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doluptae</a:t>
            </a:r>
            <a:r>
              <a:rPr lang="en-US" sz="1000" spc="110"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et</a:t>
            </a:r>
            <a:r>
              <a:rPr lang="en-US" sz="1000" spc="9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inciates</a:t>
            </a:r>
            <a:r>
              <a:rPr lang="en-US" sz="1000" spc="50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moluptati</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ipis</a:t>
            </a:r>
            <a:r>
              <a:rPr lang="en-US" sz="1000" spc="9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volupta</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ectatur</a:t>
            </a:r>
            <a:r>
              <a:rPr lang="en-US" sz="1000" spc="20" dirty="0">
                <a:latin typeface="Open Sans" panose="020B0606030504020204" pitchFamily="34" charset="0"/>
                <a:ea typeface="Open Sans" panose="020B0606030504020204" pitchFamily="34" charset="0"/>
                <a:cs typeface="Open Sans" panose="020B0606030504020204" pitchFamily="34" charset="0"/>
              </a:rPr>
              <a: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45" dirty="0" err="1">
                <a:latin typeface="Open Sans" panose="020B0606030504020204" pitchFamily="34" charset="0"/>
                <a:ea typeface="Open Sans" panose="020B0606030504020204" pitchFamily="34" charset="0"/>
                <a:cs typeface="Open Sans" panose="020B0606030504020204" pitchFamily="34" charset="0"/>
              </a:rPr>
              <a:t>omniendam</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facestis</a:t>
            </a:r>
            <a:r>
              <a:rPr lang="en-US" sz="1000" spc="-1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doluptas</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aut</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et</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laccum</a:t>
            </a:r>
            <a:r>
              <a:rPr lang="en-US" sz="1000" spc="10" dirty="0">
                <a:latin typeface="Open Sans" panose="020B0606030504020204" pitchFamily="34" charset="0"/>
                <a:ea typeface="Open Sans" panose="020B0606030504020204" pitchFamily="34" charset="0"/>
                <a:cs typeface="Open Sans" panose="020B0606030504020204" pitchFamily="34" charset="0"/>
              </a:rPr>
              <a:t>,</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55" dirty="0" err="1">
                <a:latin typeface="Open Sans" panose="020B0606030504020204" pitchFamily="34" charset="0"/>
                <a:ea typeface="Open Sans" panose="020B0606030504020204" pitchFamily="34" charset="0"/>
                <a:cs typeface="Open Sans" panose="020B0606030504020204" pitchFamily="34" charset="0"/>
              </a:rPr>
              <a:t>tem</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accatem</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est</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25" dirty="0">
                <a:latin typeface="Open Sans" panose="020B0606030504020204" pitchFamily="34" charset="0"/>
                <a:ea typeface="Open Sans" panose="020B0606030504020204" pitchFamily="34" charset="0"/>
                <a:cs typeface="Open Sans" panose="020B0606030504020204" pitchFamily="34" charset="0"/>
              </a:rPr>
              <a:t>qui </a:t>
            </a:r>
            <a:r>
              <a:rPr lang="en-US" sz="1000" spc="20" dirty="0" err="1">
                <a:latin typeface="Open Sans" panose="020B0606030504020204" pitchFamily="34" charset="0"/>
                <a:ea typeface="Open Sans" panose="020B0606030504020204" pitchFamily="34" charset="0"/>
                <a:cs typeface="Open Sans" panose="020B0606030504020204" pitchFamily="34" charset="0"/>
              </a:rPr>
              <a:t>ommodicipsus</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as</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eatis</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dolenimus</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exersped</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5" dirty="0">
                <a:latin typeface="Open Sans" panose="020B0606030504020204" pitchFamily="34" charset="0"/>
                <a:ea typeface="Open Sans" panose="020B0606030504020204" pitchFamily="34" charset="0"/>
                <a:cs typeface="Open Sans" panose="020B0606030504020204" pitchFamily="34" charset="0"/>
              </a:rPr>
              <a:t>mi,</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tem</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quam</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simolecus</a:t>
            </a:r>
            <a:r>
              <a:rPr lang="en-US" sz="1000" spc="60" dirty="0">
                <a:latin typeface="Open Sans" panose="020B0606030504020204" pitchFamily="34" charset="0"/>
                <a:ea typeface="Open Sans" panose="020B0606030504020204" pitchFamily="34" charset="0"/>
                <a:cs typeface="Open Sans" panose="020B0606030504020204" pitchFamily="34" charset="0"/>
              </a:rPr>
              <a:t> </a:t>
            </a:r>
            <a:r>
              <a:rPr lang="en-US" sz="1000" spc="20" dirty="0">
                <a:latin typeface="Open Sans" panose="020B0606030504020204" pitchFamily="34" charset="0"/>
                <a:ea typeface="Open Sans" panose="020B0606030504020204" pitchFamily="34" charset="0"/>
                <a:cs typeface="Open Sans" panose="020B0606030504020204" pitchFamily="34" charset="0"/>
              </a:rPr>
              <a:t>mi,</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50" dirty="0">
                <a:latin typeface="Open Sans" panose="020B0606030504020204" pitchFamily="34" charset="0"/>
                <a:ea typeface="Open Sans" panose="020B0606030504020204" pitchFamily="34" charset="0"/>
                <a:cs typeface="Open Sans" panose="020B0606030504020204" pitchFamily="34" charset="0"/>
              </a:rPr>
              <a:t>omni </a:t>
            </a:r>
            <a:r>
              <a:rPr lang="en-US" sz="1000" spc="20" dirty="0" err="1">
                <a:latin typeface="Open Sans" panose="020B0606030504020204" pitchFamily="34" charset="0"/>
                <a:ea typeface="Open Sans" panose="020B0606030504020204" pitchFamily="34" charset="0"/>
                <a:cs typeface="Open Sans" panose="020B0606030504020204" pitchFamily="34" charset="0"/>
              </a:rPr>
              <a:t>reptaeperro</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quiassi</a:t>
            </a:r>
            <a:r>
              <a:rPr lang="en-US" sz="1000" spc="-10"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minveni</a:t>
            </a:r>
            <a:r>
              <a:rPr lang="en-US" sz="1000" spc="24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enient</a:t>
            </a:r>
            <a:r>
              <a:rPr lang="en-US" sz="1000" spc="-10" dirty="0">
                <a:latin typeface="Open Sans" panose="020B0606030504020204" pitchFamily="34" charset="0"/>
                <a:ea typeface="Open Sans" panose="020B0606030504020204" pitchFamily="34" charset="0"/>
                <a:cs typeface="Open Sans" panose="020B0606030504020204" pitchFamily="34" charset="0"/>
              </a:rPr>
              <a:t>.</a:t>
            </a:r>
            <a:r>
              <a:rPr lang="en-US" sz="1000" spc="60" dirty="0">
                <a:latin typeface="Open Sans" panose="020B0606030504020204" pitchFamily="34" charset="0"/>
                <a:ea typeface="Open Sans" panose="020B0606030504020204" pitchFamily="34" charset="0"/>
                <a:cs typeface="Open Sans" panose="020B0606030504020204" pitchFamily="34" charset="0"/>
              </a:rPr>
              <a:t> </a:t>
            </a:r>
            <a:r>
              <a:rPr lang="en-US" sz="1000" spc="60" dirty="0" err="1">
                <a:latin typeface="Open Sans" panose="020B0606030504020204" pitchFamily="34" charset="0"/>
                <a:ea typeface="Open Sans" panose="020B0606030504020204" pitchFamily="34" charset="0"/>
                <a:cs typeface="Open Sans" panose="020B0606030504020204" pitchFamily="34" charset="0"/>
              </a:rPr>
              <a:t>Ommodit</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aturent</a:t>
            </a:r>
            <a:r>
              <a:rPr lang="en-US" sz="1000" spc="3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fugia</a:t>
            </a:r>
            <a:r>
              <a:rPr lang="en-US" sz="1000" spc="-20"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nosam</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45" dirty="0" err="1">
                <a:latin typeface="Open Sans" panose="020B0606030504020204" pitchFamily="34" charset="0"/>
                <a:ea typeface="Open Sans" panose="020B0606030504020204" pitchFamily="34" charset="0"/>
                <a:cs typeface="Open Sans" panose="020B0606030504020204" pitchFamily="34" charset="0"/>
              </a:rPr>
              <a:t>litiunt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derit</a:t>
            </a:r>
            <a:r>
              <a:rPr lang="en-US" sz="1000" dirty="0">
                <a:latin typeface="Open Sans" panose="020B0606030504020204" pitchFamily="34" charset="0"/>
                <a:ea typeface="Open Sans" panose="020B0606030504020204" pitchFamily="34" charset="0"/>
                <a:cs typeface="Open Sans" panose="020B0606030504020204" pitchFamily="34" charset="0"/>
              </a:rPr>
              <a: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senimi</a:t>
            </a:r>
            <a:r>
              <a:rPr lang="en-US" sz="1000" dirty="0">
                <a:latin typeface="Open Sans" panose="020B0606030504020204" pitchFamily="34" charset="0"/>
                <a:ea typeface="Open Sans" panose="020B0606030504020204" pitchFamily="34" charset="0"/>
                <a:cs typeface="Open Sans" panose="020B0606030504020204" pitchFamily="34" charset="0"/>
              </a:rPr>
              <a: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niment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65" dirty="0" err="1">
                <a:latin typeface="Open Sans" panose="020B0606030504020204" pitchFamily="34" charset="0"/>
                <a:ea typeface="Open Sans" panose="020B0606030504020204" pitchFamily="34" charset="0"/>
                <a:cs typeface="Open Sans" panose="020B0606030504020204" pitchFamily="34" charset="0"/>
              </a:rPr>
              <a:t>ut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25" dirty="0" err="1">
                <a:latin typeface="Open Sans" panose="020B0606030504020204" pitchFamily="34" charset="0"/>
                <a:ea typeface="Open Sans" panose="020B0606030504020204" pitchFamily="34" charset="0"/>
                <a:cs typeface="Open Sans" panose="020B0606030504020204" pitchFamily="34" charset="0"/>
              </a:rPr>
              <a:t>dus</a:t>
            </a:r>
            <a:r>
              <a:rPr lang="en-US" sz="1000" spc="-25" dirty="0">
                <a:latin typeface="Open Sans" panose="020B0606030504020204" pitchFamily="34" charset="0"/>
                <a:ea typeface="Open Sans" panose="020B0606030504020204" pitchFamily="34" charset="0"/>
                <a:cs typeface="Open Sans" panose="020B0606030504020204" pitchFamily="34" charset="0"/>
              </a:rPr>
              <a:t> </a:t>
            </a: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12700" marR="130175">
              <a:lnSpc>
                <a:spcPct val="124700"/>
              </a:lnSpc>
              <a:spcBef>
                <a:spcPts val="870"/>
              </a:spcBef>
            </a:pPr>
            <a:r>
              <a:rPr lang="en-US" sz="1000" spc="10" dirty="0" err="1">
                <a:latin typeface="Open Sans" panose="020B0606030504020204" pitchFamily="34" charset="0"/>
                <a:ea typeface="Open Sans" panose="020B0606030504020204" pitchFamily="34" charset="0"/>
                <a:cs typeface="Open Sans" panose="020B0606030504020204" pitchFamily="34" charset="0"/>
              </a:rPr>
              <a:t>Ullesti</a:t>
            </a:r>
            <a:r>
              <a:rPr lang="en-US" sz="1000" spc="12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busaepe</a:t>
            </a:r>
            <a:r>
              <a:rPr lang="en-US" sz="1000" spc="13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raturestiis</a:t>
            </a:r>
            <a:r>
              <a:rPr lang="en-US" sz="1000" spc="1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re</a:t>
            </a:r>
            <a:r>
              <a:rPr lang="en-US" sz="1000" spc="13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voluptat</a:t>
            </a:r>
            <a:r>
              <a:rPr lang="en-US" sz="1000" spc="114"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fugiati</a:t>
            </a:r>
            <a:r>
              <a:rPr lang="en-US" sz="1000" spc="120" dirty="0">
                <a:latin typeface="Open Sans" panose="020B0606030504020204" pitchFamily="34" charset="0"/>
                <a:ea typeface="Open Sans" panose="020B0606030504020204" pitchFamily="34" charset="0"/>
                <a:cs typeface="Open Sans" panose="020B0606030504020204" pitchFamily="34" charset="0"/>
              </a:rPr>
              <a:t> </a:t>
            </a:r>
            <a:r>
              <a:rPr lang="en-US" sz="1000" spc="-25" dirty="0">
                <a:latin typeface="Open Sans" panose="020B0606030504020204" pitchFamily="34" charset="0"/>
                <a:ea typeface="Open Sans" panose="020B0606030504020204" pitchFamily="34" charset="0"/>
                <a:cs typeface="Open Sans" panose="020B0606030504020204" pitchFamily="34" charset="0"/>
              </a:rPr>
              <a:t>que </a:t>
            </a:r>
            <a:r>
              <a:rPr lang="en-US" sz="1000" spc="20" dirty="0" err="1">
                <a:latin typeface="Open Sans" panose="020B0606030504020204" pitchFamily="34" charset="0"/>
                <a:ea typeface="Open Sans" panose="020B0606030504020204" pitchFamily="34" charset="0"/>
                <a:cs typeface="Open Sans" panose="020B0606030504020204" pitchFamily="34" charset="0"/>
              </a:rPr>
              <a:t>voluptatem</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55" dirty="0" err="1">
                <a:latin typeface="Open Sans" panose="020B0606030504020204" pitchFamily="34" charset="0"/>
                <a:ea typeface="Open Sans" panose="020B0606030504020204" pitchFamily="34" charset="0"/>
                <a:cs typeface="Open Sans" panose="020B0606030504020204" pitchFamily="34" charset="0"/>
              </a:rPr>
              <a:t>harum</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endit</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officae</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cor</a:t>
            </a:r>
            <a:r>
              <a:rPr lang="en-US" sz="1000" spc="6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ati</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30" dirty="0">
                <a:latin typeface="Open Sans" panose="020B0606030504020204" pitchFamily="34" charset="0"/>
                <a:ea typeface="Open Sans" panose="020B0606030504020204" pitchFamily="34" charset="0"/>
                <a:cs typeface="Open Sans" panose="020B0606030504020204" pitchFamily="34" charset="0"/>
              </a:rPr>
              <a:t>to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offictia</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audi</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ulpa</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ea</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as</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doluptaque</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sandendebit</a:t>
            </a:r>
            <a:r>
              <a:rPr lang="en-US" sz="1000" spc="500" dirty="0">
                <a:latin typeface="Open Sans" panose="020B0606030504020204" pitchFamily="34" charset="0"/>
                <a:ea typeface="Open Sans" panose="020B0606030504020204" pitchFamily="34" charset="0"/>
                <a:cs typeface="Open Sans" panose="020B0606030504020204" pitchFamily="34" charset="0"/>
              </a:rPr>
              <a:t> </a:t>
            </a:r>
            <a:r>
              <a:rPr lang="en-US" sz="1000" spc="20" dirty="0">
                <a:latin typeface="Open Sans" panose="020B0606030504020204" pitchFamily="34" charset="0"/>
                <a:ea typeface="Open Sans" panose="020B0606030504020204" pitchFamily="34" charset="0"/>
                <a:cs typeface="Open Sans" panose="020B0606030504020204" pitchFamily="34" charset="0"/>
              </a:rPr>
              <a:t>et</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dolorro</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blacerferro</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60" dirty="0" err="1">
                <a:latin typeface="Open Sans" panose="020B0606030504020204" pitchFamily="34" charset="0"/>
                <a:ea typeface="Open Sans" panose="020B0606030504020204" pitchFamily="34" charset="0"/>
                <a:cs typeface="Open Sans" panose="020B0606030504020204" pitchFamily="34" charset="0"/>
              </a:rPr>
              <a:t>ommodit</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aturent</a:t>
            </a:r>
            <a:r>
              <a:rPr lang="en-US" sz="1000" spc="3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fugia</a:t>
            </a:r>
            <a:r>
              <a:rPr lang="en-US" sz="1000" spc="-20"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nosam</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45" dirty="0" err="1">
                <a:latin typeface="Open Sans" panose="020B0606030504020204" pitchFamily="34" charset="0"/>
                <a:ea typeface="Open Sans" panose="020B0606030504020204" pitchFamily="34" charset="0"/>
                <a:cs typeface="Open Sans" panose="020B0606030504020204" pitchFamily="34" charset="0"/>
              </a:rPr>
              <a:t>litiunt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derit</a:t>
            </a:r>
            <a:r>
              <a:rPr lang="en-US" sz="1000" dirty="0">
                <a:latin typeface="Open Sans" panose="020B0606030504020204" pitchFamily="34" charset="0"/>
                <a:ea typeface="Open Sans" panose="020B0606030504020204" pitchFamily="34" charset="0"/>
                <a:cs typeface="Open Sans" panose="020B0606030504020204" pitchFamily="34" charset="0"/>
              </a:rPr>
              <a: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senimi</a:t>
            </a:r>
            <a:r>
              <a:rPr lang="en-US" sz="1000" dirty="0">
                <a:latin typeface="Open Sans" panose="020B0606030504020204" pitchFamily="34" charset="0"/>
                <a:ea typeface="Open Sans" panose="020B0606030504020204" pitchFamily="34" charset="0"/>
                <a:cs typeface="Open Sans" panose="020B0606030504020204" pitchFamily="34" charset="0"/>
              </a:rPr>
              <a: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niment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65" dirty="0" err="1">
                <a:latin typeface="Open Sans" panose="020B0606030504020204" pitchFamily="34" charset="0"/>
                <a:ea typeface="Open Sans" panose="020B0606030504020204" pitchFamily="34" charset="0"/>
                <a:cs typeface="Open Sans" panose="020B0606030504020204" pitchFamily="34" charset="0"/>
              </a:rPr>
              <a:t>ut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25" dirty="0" err="1">
                <a:latin typeface="Open Sans" panose="020B0606030504020204" pitchFamily="34" charset="0"/>
                <a:ea typeface="Open Sans" panose="020B0606030504020204" pitchFamily="34" charset="0"/>
                <a:cs typeface="Open Sans" panose="020B0606030504020204" pitchFamily="34" charset="0"/>
              </a:rPr>
              <a:t>dus</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5" dirty="0" err="1">
                <a:latin typeface="Open Sans" panose="020B0606030504020204" pitchFamily="34" charset="0"/>
                <a:ea typeface="Open Sans" panose="020B0606030504020204" pitchFamily="34" charset="0"/>
                <a:cs typeface="Open Sans" panose="020B0606030504020204" pitchFamily="34" charset="0"/>
              </a:rPr>
              <a:t>dolorum</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que</a:t>
            </a:r>
            <a:r>
              <a:rPr lang="en-US" sz="1000" spc="9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re</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corrum</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quates</a:t>
            </a:r>
            <a:r>
              <a:rPr lang="en-US" sz="1000" spc="95" dirty="0">
                <a:latin typeface="Open Sans" panose="020B0606030504020204" pitchFamily="34" charset="0"/>
                <a:ea typeface="Open Sans" panose="020B0606030504020204" pitchFamily="34" charset="0"/>
                <a:cs typeface="Open Sans" panose="020B0606030504020204" pitchFamily="34" charset="0"/>
              </a:rPr>
              <a:t> </a:t>
            </a:r>
            <a:r>
              <a:rPr lang="en-US" sz="1000" spc="-20" dirty="0">
                <a:latin typeface="Open Sans" panose="020B0606030504020204" pitchFamily="34" charset="0"/>
                <a:ea typeface="Open Sans" panose="020B0606030504020204" pitchFamily="34" charset="0"/>
                <a:cs typeface="Open Sans" panose="020B0606030504020204" pitchFamily="34" charset="0"/>
              </a:rPr>
              <a:t>dolor </a:t>
            </a:r>
            <a:r>
              <a:rPr lang="en-US" sz="1000" spc="10" dirty="0" err="1">
                <a:latin typeface="Open Sans" panose="020B0606030504020204" pitchFamily="34" charset="0"/>
                <a:ea typeface="Open Sans" panose="020B0606030504020204" pitchFamily="34" charset="0"/>
                <a:cs typeface="Open Sans" panose="020B0606030504020204" pitchFamily="34" charset="0"/>
              </a:rPr>
              <a:t>assedicabore</a:t>
            </a:r>
            <a:r>
              <a:rPr lang="en-US" sz="1000" spc="12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nonsequ</a:t>
            </a:r>
            <a:r>
              <a:rPr lang="en-US" sz="1000" spc="12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iderem</a:t>
            </a:r>
            <a:r>
              <a:rPr lang="en-US" sz="1000" spc="11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sint</a:t>
            </a:r>
            <a:r>
              <a:rPr lang="en-US" sz="1000" spc="114" dirty="0">
                <a:latin typeface="Open Sans" panose="020B0606030504020204" pitchFamily="34" charset="0"/>
                <a:ea typeface="Open Sans" panose="020B0606030504020204" pitchFamily="34" charset="0"/>
                <a:cs typeface="Open Sans" panose="020B0606030504020204" pitchFamily="34" charset="0"/>
              </a:rPr>
              <a:t> </a:t>
            </a:r>
            <a:r>
              <a:rPr lang="en-US" sz="1000" spc="-25" dirty="0">
                <a:latin typeface="Open Sans" panose="020B0606030504020204" pitchFamily="34" charset="0"/>
                <a:ea typeface="Open Sans" panose="020B0606030504020204" pitchFamily="34" charset="0"/>
                <a:cs typeface="Open Sans" panose="020B0606030504020204" pitchFamily="34" charset="0"/>
              </a:rPr>
              <a:t>od</a:t>
            </a:r>
            <a:r>
              <a:rPr lang="en-US" sz="1000" spc="50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milibusdant</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estem</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20" dirty="0">
                <a:latin typeface="Open Sans" panose="020B0606030504020204" pitchFamily="34" charset="0"/>
                <a:ea typeface="Open Sans" panose="020B0606030504020204" pitchFamily="34" charset="0"/>
                <a:cs typeface="Open Sans" panose="020B0606030504020204" pitchFamily="34" charset="0"/>
              </a:rPr>
              <a:t>qui</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20" dirty="0">
                <a:latin typeface="Open Sans" panose="020B0606030504020204" pitchFamily="34" charset="0"/>
                <a:ea typeface="Open Sans" panose="020B0606030504020204" pitchFamily="34" charset="0"/>
                <a:cs typeface="Open Sans" panose="020B0606030504020204" pitchFamily="34" charset="0"/>
              </a:rPr>
              <a:t>sum</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elesedit</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volum</a:t>
            </a:r>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25000"/>
              </a:lnSpc>
              <a:spcBef>
                <a:spcPts val="1140"/>
              </a:spcBef>
            </a:pPr>
            <a:r>
              <a:rPr lang="en-US" sz="1000" spc="10" dirty="0" err="1">
                <a:latin typeface="Open Sans" panose="020B0606030504020204" pitchFamily="34" charset="0"/>
                <a:ea typeface="Open Sans" panose="020B0606030504020204" pitchFamily="34" charset="0"/>
                <a:cs typeface="Open Sans" panose="020B0606030504020204" pitchFamily="34" charset="0"/>
              </a:rPr>
              <a:t>Harcim</a:t>
            </a:r>
            <a:r>
              <a:rPr lang="en-US" sz="1000" spc="90"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eum</a:t>
            </a:r>
            <a:r>
              <a:rPr lang="en-US" sz="1000" spc="9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laboreris</a:t>
            </a:r>
            <a:r>
              <a:rPr lang="en-US" sz="1000" spc="11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doluptae</a:t>
            </a:r>
            <a:r>
              <a:rPr lang="en-US" sz="1000" spc="110"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et</a:t>
            </a:r>
            <a:r>
              <a:rPr lang="en-US" sz="1000" spc="9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inciates</a:t>
            </a:r>
            <a:r>
              <a:rPr lang="en-US" sz="1000" spc="50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moluptati</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ipis</a:t>
            </a:r>
            <a:r>
              <a:rPr lang="en-US" sz="1000" spc="9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volupta</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ectatur</a:t>
            </a:r>
            <a:r>
              <a:rPr lang="en-US" sz="1000" spc="20" dirty="0">
                <a:latin typeface="Open Sans" panose="020B0606030504020204" pitchFamily="34" charset="0"/>
                <a:ea typeface="Open Sans" panose="020B0606030504020204" pitchFamily="34" charset="0"/>
                <a:cs typeface="Open Sans" panose="020B0606030504020204" pitchFamily="34" charset="0"/>
              </a:rPr>
              <a: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45" dirty="0" err="1">
                <a:latin typeface="Open Sans" panose="020B0606030504020204" pitchFamily="34" charset="0"/>
                <a:ea typeface="Open Sans" panose="020B0606030504020204" pitchFamily="34" charset="0"/>
                <a:cs typeface="Open Sans" panose="020B0606030504020204" pitchFamily="34" charset="0"/>
              </a:rPr>
              <a:t>omniendam</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facestis</a:t>
            </a:r>
            <a:r>
              <a:rPr lang="en-US" sz="1000" spc="-1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doluptas</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aut</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et</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laccum</a:t>
            </a:r>
            <a:r>
              <a:rPr lang="en-US" sz="1000" spc="10" dirty="0">
                <a:latin typeface="Open Sans" panose="020B0606030504020204" pitchFamily="34" charset="0"/>
                <a:ea typeface="Open Sans" panose="020B0606030504020204" pitchFamily="34" charset="0"/>
                <a:cs typeface="Open Sans" panose="020B0606030504020204" pitchFamily="34" charset="0"/>
              </a:rPr>
              <a:t>,</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55" dirty="0" err="1">
                <a:latin typeface="Open Sans" panose="020B0606030504020204" pitchFamily="34" charset="0"/>
                <a:ea typeface="Open Sans" panose="020B0606030504020204" pitchFamily="34" charset="0"/>
                <a:cs typeface="Open Sans" panose="020B0606030504020204" pitchFamily="34" charset="0"/>
              </a:rPr>
              <a:t>tem</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accatem</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est</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25" dirty="0">
                <a:latin typeface="Open Sans" panose="020B0606030504020204" pitchFamily="34" charset="0"/>
                <a:ea typeface="Open Sans" panose="020B0606030504020204" pitchFamily="34" charset="0"/>
                <a:cs typeface="Open Sans" panose="020B0606030504020204" pitchFamily="34" charset="0"/>
              </a:rPr>
              <a:t>qui </a:t>
            </a:r>
            <a:r>
              <a:rPr lang="en-US" sz="1000" spc="20" dirty="0" err="1">
                <a:latin typeface="Open Sans" panose="020B0606030504020204" pitchFamily="34" charset="0"/>
                <a:ea typeface="Open Sans" panose="020B0606030504020204" pitchFamily="34" charset="0"/>
                <a:cs typeface="Open Sans" panose="020B0606030504020204" pitchFamily="34" charset="0"/>
              </a:rPr>
              <a:t>ommodicipsus</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as</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eatis</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dolenimus</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exersped</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5" dirty="0">
                <a:latin typeface="Open Sans" panose="020B0606030504020204" pitchFamily="34" charset="0"/>
                <a:ea typeface="Open Sans" panose="020B0606030504020204" pitchFamily="34" charset="0"/>
                <a:cs typeface="Open Sans" panose="020B0606030504020204" pitchFamily="34" charset="0"/>
              </a:rPr>
              <a:t>mi,</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tem</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quam</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simolecus</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2123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 name="Picture 65" descr="A colorful squares with black text&#10;&#10;Description automatically generated">
            <a:extLst>
              <a:ext uri="{FF2B5EF4-FFF2-40B4-BE49-F238E27FC236}">
                <a16:creationId xmlns:a16="http://schemas.microsoft.com/office/drawing/2014/main" id="{792E33C3-A0DB-4A3C-92B9-80BC55FE5DCD}"/>
              </a:ext>
            </a:extLst>
          </p:cNvPr>
          <p:cNvPicPr>
            <a:picLocks noChangeAspect="1"/>
          </p:cNvPicPr>
          <p:nvPr/>
        </p:nvPicPr>
        <p:blipFill>
          <a:blip r:embed="rId3"/>
          <a:srcRect/>
          <a:stretch/>
        </p:blipFill>
        <p:spPr>
          <a:xfrm>
            <a:off x="0" y="-520700"/>
            <a:ext cx="1434556" cy="373899"/>
          </a:xfrm>
          <a:prstGeom prst="rect">
            <a:avLst/>
          </a:prstGeom>
        </p:spPr>
      </p:pic>
      <p:sp>
        <p:nvSpPr>
          <p:cNvPr id="50" name="Text Box 2">
            <a:extLst>
              <a:ext uri="{FF2B5EF4-FFF2-40B4-BE49-F238E27FC236}">
                <a16:creationId xmlns:a16="http://schemas.microsoft.com/office/drawing/2014/main" id="{CACCC29F-27FB-4182-9E76-E7A96E0CB5A1}"/>
              </a:ext>
            </a:extLst>
          </p:cNvPr>
          <p:cNvSpPr txBox="1">
            <a:spLocks noChangeArrowheads="1"/>
          </p:cNvSpPr>
          <p:nvPr/>
        </p:nvSpPr>
        <p:spPr bwMode="auto">
          <a:xfrm>
            <a:off x="4848188" y="9715500"/>
            <a:ext cx="2390774" cy="557613"/>
          </a:xfrm>
          <a:prstGeom prst="rect">
            <a:avLst/>
          </a:prstGeom>
          <a:noFill/>
          <a:ln>
            <a:noFill/>
          </a:ln>
          <a:effectLst/>
          <a:extLst>
            <a:ext uri="{909E8E84-426E-40DD-AFC4-6F175D3DCCD1}">
              <a14:hiddenFill xmlns:a14="http://schemas.microsoft.com/office/drawing/2010/main">
                <a:solidFill>
                  <a:srgbClr val="0074A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algn="r" rtl="0" eaLnBrk="0" fontAlgn="base" hangingPunct="0">
              <a:spcBef>
                <a:spcPct val="0"/>
              </a:spcBef>
              <a:spcAft>
                <a:spcPct val="0"/>
              </a:spcAft>
            </a:pPr>
            <a:r>
              <a:rPr lang="it-IT" altLang="en-US" sz="900" b="1" kern="1200" dirty="0">
                <a:solidFill>
                  <a:srgbClr val="0074AC"/>
                </a:solidFill>
                <a:latin typeface="Open Sans Extrabold" panose="020B0906030804020204" pitchFamily="34" charset="0"/>
                <a:ea typeface="+mn-ea"/>
                <a:cs typeface="+mn-cs"/>
              </a:rPr>
              <a:t>World Food Programme</a:t>
            </a:r>
            <a:br>
              <a:rPr lang="it-IT" altLang="en-US" sz="900" b="1" kern="1200" dirty="0">
                <a:solidFill>
                  <a:srgbClr val="0074AC"/>
                </a:solidFill>
                <a:latin typeface="Open Sans Extrabold" panose="020B0906030804020204" pitchFamily="34" charset="0"/>
                <a:ea typeface="+mn-ea"/>
                <a:cs typeface="+mn-cs"/>
              </a:rPr>
            </a:br>
            <a:r>
              <a:rPr lang="it-IT" altLang="en-US" sz="900" kern="1200" dirty="0">
                <a:solidFill>
                  <a:srgbClr val="000000"/>
                </a:solidFill>
                <a:latin typeface="Open Sans" panose="020B0606030504020204" pitchFamily="34" charset="0"/>
                <a:ea typeface="+mn-ea"/>
                <a:cs typeface="+mn-cs"/>
              </a:rPr>
              <a:t>Via Cesare Giulio Viola 68/70, </a:t>
            </a:r>
            <a:br>
              <a:rPr lang="it-IT" altLang="en-US" sz="900" kern="1200" dirty="0">
                <a:solidFill>
                  <a:srgbClr val="000000"/>
                </a:solidFill>
                <a:latin typeface="Open Sans" panose="020B0606030504020204" pitchFamily="34" charset="0"/>
                <a:ea typeface="+mn-ea"/>
                <a:cs typeface="+mn-cs"/>
              </a:rPr>
            </a:br>
            <a:r>
              <a:rPr lang="it-IT" altLang="en-US" sz="900" kern="1200" dirty="0">
                <a:solidFill>
                  <a:srgbClr val="000000"/>
                </a:solidFill>
                <a:latin typeface="Open Sans" panose="020B0606030504020204" pitchFamily="34" charset="0"/>
                <a:ea typeface="+mn-ea"/>
                <a:cs typeface="+mn-cs"/>
              </a:rPr>
              <a:t>00148 Rome, Italy  - T +39 06 65131</a:t>
            </a:r>
            <a:br>
              <a:rPr lang="it-IT" altLang="en-US" sz="800" kern="1200" dirty="0">
                <a:solidFill>
                  <a:srgbClr val="000000"/>
                </a:solidFill>
                <a:latin typeface="Open Sans" panose="020B0606030504020204" pitchFamily="34" charset="0"/>
                <a:ea typeface="+mn-ea"/>
                <a:cs typeface="+mn-cs"/>
              </a:rPr>
            </a:br>
            <a:r>
              <a:rPr lang="it-IT" altLang="en-US" sz="800" kern="1200" dirty="0">
                <a:solidFill>
                  <a:srgbClr val="0074AC"/>
                </a:solidFill>
                <a:latin typeface="Open Sans Extrabold" panose="020B0906030804020204" pitchFamily="34" charset="0"/>
                <a:ea typeface="+mn-ea"/>
                <a:cs typeface="+mn-cs"/>
              </a:rPr>
              <a:t>wfp.org</a:t>
            </a:r>
            <a:endParaRPr lang="en-US" altLang="en-US" sz="2400" kern="1200" dirty="0">
              <a:solidFill>
                <a:prstClr val="black"/>
              </a:solidFill>
              <a:latin typeface="Arial" panose="020B0604020202020204" pitchFamily="34" charset="0"/>
              <a:ea typeface="+mn-ea"/>
              <a:cs typeface="+mn-cs"/>
            </a:endParaRPr>
          </a:p>
        </p:txBody>
      </p:sp>
      <p:sp>
        <p:nvSpPr>
          <p:cNvPr id="94" name="TextBox 93">
            <a:extLst>
              <a:ext uri="{FF2B5EF4-FFF2-40B4-BE49-F238E27FC236}">
                <a16:creationId xmlns:a16="http://schemas.microsoft.com/office/drawing/2014/main" id="{6AE56264-1116-454D-A8B6-6BAEB356BAC4}"/>
              </a:ext>
            </a:extLst>
          </p:cNvPr>
          <p:cNvSpPr txBox="1"/>
          <p:nvPr/>
        </p:nvSpPr>
        <p:spPr>
          <a:xfrm>
            <a:off x="317538" y="9686687"/>
            <a:ext cx="3575012" cy="428915"/>
          </a:xfrm>
          <a:prstGeom prst="rect">
            <a:avLst/>
          </a:prstGeom>
          <a:noFill/>
        </p:spPr>
        <p:txBody>
          <a:bodyPr wrap="square" numCol="1" spcCol="274320" rtlCol="0">
            <a:noAutofit/>
          </a:bodyPr>
          <a:lstStyle/>
          <a:p>
            <a:pPr algn="l">
              <a:spcAft>
                <a:spcPts val="600"/>
              </a:spcAft>
            </a:pPr>
            <a:r>
              <a:rPr lang="en-US" sz="900" b="1" dirty="0">
                <a:latin typeface="Open Sans" panose="020B0606030504020204" pitchFamily="34" charset="0"/>
                <a:ea typeface="Open Sans" panose="020B0606030504020204" pitchFamily="34" charset="0"/>
                <a:cs typeface="Open Sans" panose="020B0606030504020204" pitchFamily="34" charset="0"/>
              </a:rPr>
              <a:t>For questions or more information, please contact:</a:t>
            </a:r>
          </a:p>
          <a:p>
            <a:pPr algn="l">
              <a:spcAft>
                <a:spcPts val="600"/>
              </a:spcAft>
            </a:pPr>
            <a:r>
              <a:rPr lang="en-US" sz="900" dirty="0">
                <a:latin typeface="Open Sans" panose="020B0606030504020204" pitchFamily="34" charset="0"/>
                <a:ea typeface="Open Sans" panose="020B0606030504020204" pitchFamily="34" charset="0"/>
                <a:cs typeface="Open Sans" panose="020B0606030504020204" pitchFamily="34" charset="0"/>
              </a:rPr>
              <a:t>Name, Title</a:t>
            </a:r>
          </a:p>
          <a:p>
            <a:pPr algn="l">
              <a:spcAft>
                <a:spcPts val="600"/>
              </a:spcAft>
            </a:pPr>
            <a:r>
              <a:rPr lang="en-US" sz="900" i="1" dirty="0">
                <a:latin typeface="Open Sans" panose="020B0606030504020204" pitchFamily="34" charset="0"/>
                <a:ea typeface="Open Sans" panose="020B0606030504020204" pitchFamily="34" charset="0"/>
                <a:cs typeface="Open Sans" panose="020B0606030504020204" pitchFamily="34" charset="0"/>
              </a:rPr>
              <a:t>@wfp.org</a:t>
            </a:r>
          </a:p>
        </p:txBody>
      </p:sp>
      <p:sp>
        <p:nvSpPr>
          <p:cNvPr id="3" name="TextBox 2">
            <a:extLst>
              <a:ext uri="{FF2B5EF4-FFF2-40B4-BE49-F238E27FC236}">
                <a16:creationId xmlns:a16="http://schemas.microsoft.com/office/drawing/2014/main" id="{397D1FA0-E7D0-2A58-EC98-BDF623797C75}"/>
              </a:ext>
            </a:extLst>
          </p:cNvPr>
          <p:cNvSpPr txBox="1"/>
          <p:nvPr/>
        </p:nvSpPr>
        <p:spPr>
          <a:xfrm>
            <a:off x="321021" y="558507"/>
            <a:ext cx="3327690" cy="2975995"/>
          </a:xfrm>
          <a:prstGeom prst="rect">
            <a:avLst/>
          </a:prstGeom>
          <a:noFill/>
        </p:spPr>
        <p:txBody>
          <a:bodyPr wrap="square" lIns="0" rIns="0" numCol="1" spcCol="274320" rtlCol="0">
            <a:noAutofit/>
          </a:bodyPr>
          <a:lstStyle/>
          <a:p>
            <a:pPr algn="just">
              <a:spcAft>
                <a:spcPts val="600"/>
              </a:spcAft>
            </a:pPr>
            <a:r>
              <a:rPr lang="en-US" sz="1050" b="1" dirty="0">
                <a:solidFill>
                  <a:srgbClr val="007DBC"/>
                </a:solidFill>
                <a:latin typeface="Open Sans" panose="020B0606030504020204" pitchFamily="34" charset="0"/>
                <a:ea typeface="Open Sans" panose="020B0606030504020204" pitchFamily="34" charset="0"/>
                <a:cs typeface="Open Sans" panose="020B0606030504020204" pitchFamily="34" charset="0"/>
              </a:rPr>
              <a:t>SUBTITLE</a:t>
            </a:r>
            <a:endParaRPr lang="en-US" sz="1050" dirty="0">
              <a:latin typeface="Open Sans" panose="020B0606030504020204" pitchFamily="34" charset="0"/>
              <a:ea typeface="Open Sans" panose="020B0606030504020204" pitchFamily="34" charset="0"/>
              <a:cs typeface="Open Sans" panose="020B0606030504020204" pitchFamily="34" charset="0"/>
            </a:endParaRPr>
          </a:p>
          <a:p>
            <a:pPr marL="12700" marR="130175">
              <a:lnSpc>
                <a:spcPct val="124700"/>
              </a:lnSpc>
              <a:spcBef>
                <a:spcPts val="870"/>
              </a:spcBef>
            </a:pPr>
            <a:r>
              <a:rPr lang="en-US" sz="1000" spc="10" dirty="0" err="1">
                <a:latin typeface="Open Sans" panose="020B0606030504020204" pitchFamily="34" charset="0"/>
                <a:ea typeface="Open Sans" panose="020B0606030504020204" pitchFamily="34" charset="0"/>
                <a:cs typeface="Open Sans" panose="020B0606030504020204" pitchFamily="34" charset="0"/>
              </a:rPr>
              <a:t>Ullesti</a:t>
            </a:r>
            <a:r>
              <a:rPr lang="en-US" sz="1000" spc="12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busaepe</a:t>
            </a:r>
            <a:r>
              <a:rPr lang="en-US" sz="1000" spc="13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raturestiis</a:t>
            </a:r>
            <a:r>
              <a:rPr lang="en-US" sz="1000" spc="1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re</a:t>
            </a:r>
            <a:r>
              <a:rPr lang="en-US" sz="1000" spc="13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voluptat</a:t>
            </a:r>
            <a:r>
              <a:rPr lang="en-US" sz="1000" spc="114"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fugiati</a:t>
            </a:r>
            <a:r>
              <a:rPr lang="en-US" sz="1000" spc="120" dirty="0">
                <a:latin typeface="Open Sans" panose="020B0606030504020204" pitchFamily="34" charset="0"/>
                <a:ea typeface="Open Sans" panose="020B0606030504020204" pitchFamily="34" charset="0"/>
                <a:cs typeface="Open Sans" panose="020B0606030504020204" pitchFamily="34" charset="0"/>
              </a:rPr>
              <a:t> </a:t>
            </a:r>
            <a:r>
              <a:rPr lang="en-US" sz="1000" spc="-25" dirty="0">
                <a:latin typeface="Open Sans" panose="020B0606030504020204" pitchFamily="34" charset="0"/>
                <a:ea typeface="Open Sans" panose="020B0606030504020204" pitchFamily="34" charset="0"/>
                <a:cs typeface="Open Sans" panose="020B0606030504020204" pitchFamily="34" charset="0"/>
              </a:rPr>
              <a:t>que </a:t>
            </a:r>
            <a:r>
              <a:rPr lang="en-US" sz="1000" spc="20" dirty="0" err="1">
                <a:latin typeface="Open Sans" panose="020B0606030504020204" pitchFamily="34" charset="0"/>
                <a:ea typeface="Open Sans" panose="020B0606030504020204" pitchFamily="34" charset="0"/>
                <a:cs typeface="Open Sans" panose="020B0606030504020204" pitchFamily="34" charset="0"/>
              </a:rPr>
              <a:t>voluptatem</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55" dirty="0" err="1">
                <a:latin typeface="Open Sans" panose="020B0606030504020204" pitchFamily="34" charset="0"/>
                <a:ea typeface="Open Sans" panose="020B0606030504020204" pitchFamily="34" charset="0"/>
                <a:cs typeface="Open Sans" panose="020B0606030504020204" pitchFamily="34" charset="0"/>
              </a:rPr>
              <a:t>harum</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endit</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officae</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cor</a:t>
            </a:r>
            <a:r>
              <a:rPr lang="en-US" sz="1000" spc="6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ati</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30" dirty="0">
                <a:latin typeface="Open Sans" panose="020B0606030504020204" pitchFamily="34" charset="0"/>
                <a:ea typeface="Open Sans" panose="020B0606030504020204" pitchFamily="34" charset="0"/>
                <a:cs typeface="Open Sans" panose="020B0606030504020204" pitchFamily="34" charset="0"/>
              </a:rPr>
              <a:t>to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offictia</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audi</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ulpa</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ea</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as</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doluptaque</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sandendebit</a:t>
            </a:r>
            <a:r>
              <a:rPr lang="en-US" sz="1000" spc="500" dirty="0">
                <a:latin typeface="Open Sans" panose="020B0606030504020204" pitchFamily="34" charset="0"/>
                <a:ea typeface="Open Sans" panose="020B0606030504020204" pitchFamily="34" charset="0"/>
                <a:cs typeface="Open Sans" panose="020B0606030504020204" pitchFamily="34" charset="0"/>
              </a:rPr>
              <a:t> </a:t>
            </a:r>
            <a:r>
              <a:rPr lang="en-US" sz="1000" spc="20" dirty="0">
                <a:latin typeface="Open Sans" panose="020B0606030504020204" pitchFamily="34" charset="0"/>
                <a:ea typeface="Open Sans" panose="020B0606030504020204" pitchFamily="34" charset="0"/>
                <a:cs typeface="Open Sans" panose="020B0606030504020204" pitchFamily="34" charset="0"/>
              </a:rPr>
              <a:t>et</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dolorro</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blacerferro</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60" dirty="0" err="1">
                <a:latin typeface="Open Sans" panose="020B0606030504020204" pitchFamily="34" charset="0"/>
                <a:ea typeface="Open Sans" panose="020B0606030504020204" pitchFamily="34" charset="0"/>
                <a:cs typeface="Open Sans" panose="020B0606030504020204" pitchFamily="34" charset="0"/>
              </a:rPr>
              <a:t>ommodit</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aturent</a:t>
            </a:r>
            <a:r>
              <a:rPr lang="en-US" sz="1000" spc="3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fugia</a:t>
            </a:r>
            <a:r>
              <a:rPr lang="en-US" sz="1000" spc="-20"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nosam</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45" dirty="0" err="1">
                <a:latin typeface="Open Sans" panose="020B0606030504020204" pitchFamily="34" charset="0"/>
                <a:ea typeface="Open Sans" panose="020B0606030504020204" pitchFamily="34" charset="0"/>
                <a:cs typeface="Open Sans" panose="020B0606030504020204" pitchFamily="34" charset="0"/>
              </a:rPr>
              <a:t>litiunt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derit</a:t>
            </a:r>
            <a:r>
              <a:rPr lang="en-US" sz="1000" dirty="0">
                <a:latin typeface="Open Sans" panose="020B0606030504020204" pitchFamily="34" charset="0"/>
                <a:ea typeface="Open Sans" panose="020B0606030504020204" pitchFamily="34" charset="0"/>
                <a:cs typeface="Open Sans" panose="020B0606030504020204" pitchFamily="34" charset="0"/>
              </a:rPr>
              <a: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senimi</a:t>
            </a:r>
            <a:r>
              <a:rPr lang="en-US" sz="1000" dirty="0">
                <a:latin typeface="Open Sans" panose="020B0606030504020204" pitchFamily="34" charset="0"/>
                <a:ea typeface="Open Sans" panose="020B0606030504020204" pitchFamily="34" charset="0"/>
                <a:cs typeface="Open Sans" panose="020B0606030504020204" pitchFamily="34" charset="0"/>
              </a:rPr>
              <a: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niment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65" dirty="0" err="1">
                <a:latin typeface="Open Sans" panose="020B0606030504020204" pitchFamily="34" charset="0"/>
                <a:ea typeface="Open Sans" panose="020B0606030504020204" pitchFamily="34" charset="0"/>
                <a:cs typeface="Open Sans" panose="020B0606030504020204" pitchFamily="34" charset="0"/>
              </a:rPr>
              <a:t>ut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25" dirty="0" err="1">
                <a:latin typeface="Open Sans" panose="020B0606030504020204" pitchFamily="34" charset="0"/>
                <a:ea typeface="Open Sans" panose="020B0606030504020204" pitchFamily="34" charset="0"/>
                <a:cs typeface="Open Sans" panose="020B0606030504020204" pitchFamily="34" charset="0"/>
              </a:rPr>
              <a:t>dus</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5" dirty="0" err="1">
                <a:latin typeface="Open Sans" panose="020B0606030504020204" pitchFamily="34" charset="0"/>
                <a:ea typeface="Open Sans" panose="020B0606030504020204" pitchFamily="34" charset="0"/>
                <a:cs typeface="Open Sans" panose="020B0606030504020204" pitchFamily="34" charset="0"/>
              </a:rPr>
              <a:t>dolorum</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que</a:t>
            </a:r>
            <a:r>
              <a:rPr lang="en-US" sz="1000" spc="9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re</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corrum</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quates</a:t>
            </a:r>
            <a:r>
              <a:rPr lang="en-US" sz="1000" spc="95" dirty="0">
                <a:latin typeface="Open Sans" panose="020B0606030504020204" pitchFamily="34" charset="0"/>
                <a:ea typeface="Open Sans" panose="020B0606030504020204" pitchFamily="34" charset="0"/>
                <a:cs typeface="Open Sans" panose="020B0606030504020204" pitchFamily="34" charset="0"/>
              </a:rPr>
              <a:t> </a:t>
            </a:r>
            <a:r>
              <a:rPr lang="en-US" sz="1000" spc="-20" dirty="0">
                <a:latin typeface="Open Sans" panose="020B0606030504020204" pitchFamily="34" charset="0"/>
                <a:ea typeface="Open Sans" panose="020B0606030504020204" pitchFamily="34" charset="0"/>
                <a:cs typeface="Open Sans" panose="020B0606030504020204" pitchFamily="34" charset="0"/>
              </a:rPr>
              <a:t>dolor </a:t>
            </a:r>
            <a:r>
              <a:rPr lang="en-US" sz="1000" spc="10" dirty="0" err="1">
                <a:latin typeface="Open Sans" panose="020B0606030504020204" pitchFamily="34" charset="0"/>
                <a:ea typeface="Open Sans" panose="020B0606030504020204" pitchFamily="34" charset="0"/>
                <a:cs typeface="Open Sans" panose="020B0606030504020204" pitchFamily="34" charset="0"/>
              </a:rPr>
              <a:t>assedicabore</a:t>
            </a:r>
            <a:r>
              <a:rPr lang="en-US" sz="1000" spc="12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nonsequ</a:t>
            </a:r>
            <a:r>
              <a:rPr lang="en-US" sz="1000" spc="12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iderem</a:t>
            </a:r>
            <a:r>
              <a:rPr lang="en-US" sz="1000" spc="11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sint</a:t>
            </a:r>
            <a:r>
              <a:rPr lang="en-US" sz="1000" spc="114" dirty="0">
                <a:latin typeface="Open Sans" panose="020B0606030504020204" pitchFamily="34" charset="0"/>
                <a:ea typeface="Open Sans" panose="020B0606030504020204" pitchFamily="34" charset="0"/>
                <a:cs typeface="Open Sans" panose="020B0606030504020204" pitchFamily="34" charset="0"/>
              </a:rPr>
              <a:t> </a:t>
            </a:r>
            <a:r>
              <a:rPr lang="en-US" sz="1000" spc="-25" dirty="0">
                <a:latin typeface="Open Sans" panose="020B0606030504020204" pitchFamily="34" charset="0"/>
                <a:ea typeface="Open Sans" panose="020B0606030504020204" pitchFamily="34" charset="0"/>
                <a:cs typeface="Open Sans" panose="020B0606030504020204" pitchFamily="34" charset="0"/>
              </a:rPr>
              <a:t>od</a:t>
            </a:r>
            <a:r>
              <a:rPr lang="en-US" sz="1000" spc="50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milibusdant</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estem</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20" dirty="0">
                <a:latin typeface="Open Sans" panose="020B0606030504020204" pitchFamily="34" charset="0"/>
                <a:ea typeface="Open Sans" panose="020B0606030504020204" pitchFamily="34" charset="0"/>
                <a:cs typeface="Open Sans" panose="020B0606030504020204" pitchFamily="34" charset="0"/>
              </a:rPr>
              <a:t>qui</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20" dirty="0">
                <a:latin typeface="Open Sans" panose="020B0606030504020204" pitchFamily="34" charset="0"/>
                <a:ea typeface="Open Sans" panose="020B0606030504020204" pitchFamily="34" charset="0"/>
                <a:cs typeface="Open Sans" panose="020B0606030504020204" pitchFamily="34" charset="0"/>
              </a:rPr>
              <a:t>sum</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elesedit</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volum</a:t>
            </a:r>
            <a:endParaRPr lang="en-US" sz="1000" spc="-20" dirty="0">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25000"/>
              </a:lnSpc>
              <a:spcBef>
                <a:spcPts val="1140"/>
              </a:spcBef>
            </a:pPr>
            <a:r>
              <a:rPr lang="en-US" sz="1000" spc="10" dirty="0" err="1">
                <a:latin typeface="Open Sans" panose="020B0606030504020204" pitchFamily="34" charset="0"/>
                <a:ea typeface="Open Sans" panose="020B0606030504020204" pitchFamily="34" charset="0"/>
                <a:cs typeface="Open Sans" panose="020B0606030504020204" pitchFamily="34" charset="0"/>
              </a:rPr>
              <a:t>Harcim</a:t>
            </a:r>
            <a:r>
              <a:rPr lang="en-US" sz="1000" spc="90"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eum</a:t>
            </a:r>
            <a:r>
              <a:rPr lang="en-US" sz="1000" spc="9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laboreris</a:t>
            </a:r>
            <a:r>
              <a:rPr lang="en-US" sz="1000" spc="11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doluptae</a:t>
            </a:r>
            <a:r>
              <a:rPr lang="en-US" sz="1000" spc="110"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et</a:t>
            </a:r>
            <a:r>
              <a:rPr lang="en-US" sz="1000" spc="9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inciates</a:t>
            </a:r>
            <a:r>
              <a:rPr lang="en-US" sz="1000" spc="50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moluptati</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ipis</a:t>
            </a:r>
            <a:r>
              <a:rPr lang="en-US" sz="1000" spc="9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volupta</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ectatur</a:t>
            </a:r>
            <a:r>
              <a:rPr lang="en-US" sz="1000" spc="20" dirty="0">
                <a:latin typeface="Open Sans" panose="020B0606030504020204" pitchFamily="34" charset="0"/>
                <a:ea typeface="Open Sans" panose="020B0606030504020204" pitchFamily="34" charset="0"/>
                <a:cs typeface="Open Sans" panose="020B0606030504020204" pitchFamily="34" charset="0"/>
              </a:rPr>
              <a: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45" dirty="0" err="1">
                <a:latin typeface="Open Sans" panose="020B0606030504020204" pitchFamily="34" charset="0"/>
                <a:ea typeface="Open Sans" panose="020B0606030504020204" pitchFamily="34" charset="0"/>
                <a:cs typeface="Open Sans" panose="020B0606030504020204" pitchFamily="34" charset="0"/>
              </a:rPr>
              <a:t>omniendam</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facestis</a:t>
            </a:r>
            <a:r>
              <a:rPr lang="en-US" sz="1000" spc="-1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doluptas</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aut</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et</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laccum</a:t>
            </a:r>
            <a:r>
              <a:rPr lang="en-US" sz="1000" spc="10" dirty="0">
                <a:latin typeface="Open Sans" panose="020B0606030504020204" pitchFamily="34" charset="0"/>
                <a:ea typeface="Open Sans" panose="020B0606030504020204" pitchFamily="34" charset="0"/>
                <a:cs typeface="Open Sans" panose="020B0606030504020204" pitchFamily="34" charset="0"/>
              </a:rPr>
              <a:t>,</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55" dirty="0" err="1">
                <a:latin typeface="Open Sans" panose="020B0606030504020204" pitchFamily="34" charset="0"/>
                <a:ea typeface="Open Sans" panose="020B0606030504020204" pitchFamily="34" charset="0"/>
                <a:cs typeface="Open Sans" panose="020B0606030504020204" pitchFamily="34" charset="0"/>
              </a:rPr>
              <a:t>tem</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accatem</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est</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25" dirty="0">
                <a:latin typeface="Open Sans" panose="020B0606030504020204" pitchFamily="34" charset="0"/>
                <a:ea typeface="Open Sans" panose="020B0606030504020204" pitchFamily="34" charset="0"/>
                <a:cs typeface="Open Sans" panose="020B0606030504020204" pitchFamily="34" charset="0"/>
              </a:rPr>
              <a:t>qui </a:t>
            </a:r>
            <a:r>
              <a:rPr lang="en-US" sz="1000" spc="20" dirty="0" err="1">
                <a:latin typeface="Open Sans" panose="020B0606030504020204" pitchFamily="34" charset="0"/>
                <a:ea typeface="Open Sans" panose="020B0606030504020204" pitchFamily="34" charset="0"/>
                <a:cs typeface="Open Sans" panose="020B0606030504020204" pitchFamily="34" charset="0"/>
              </a:rPr>
              <a:t>ommodicipsus</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as</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eatis</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dolenimus</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exersped</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5" dirty="0">
                <a:latin typeface="Open Sans" panose="020B0606030504020204" pitchFamily="34" charset="0"/>
                <a:ea typeface="Open Sans" panose="020B0606030504020204" pitchFamily="34" charset="0"/>
                <a:cs typeface="Open Sans" panose="020B0606030504020204" pitchFamily="34" charset="0"/>
              </a:rPr>
              <a:t>mi,</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tem</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quam</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simolecus</a:t>
            </a:r>
            <a:r>
              <a:rPr lang="en-US" sz="1000" spc="60" dirty="0">
                <a:latin typeface="Open Sans" panose="020B0606030504020204" pitchFamily="34" charset="0"/>
                <a:ea typeface="Open Sans" panose="020B0606030504020204" pitchFamily="34" charset="0"/>
                <a:cs typeface="Open Sans" panose="020B0606030504020204" pitchFamily="34" charset="0"/>
              </a:rPr>
              <a:t> </a:t>
            </a:r>
            <a:r>
              <a:rPr lang="en-US" sz="1000" spc="20" dirty="0">
                <a:latin typeface="Open Sans" panose="020B0606030504020204" pitchFamily="34" charset="0"/>
                <a:ea typeface="Open Sans" panose="020B0606030504020204" pitchFamily="34" charset="0"/>
                <a:cs typeface="Open Sans" panose="020B0606030504020204" pitchFamily="34" charset="0"/>
              </a:rPr>
              <a:t>mi,</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50" dirty="0">
                <a:latin typeface="Open Sans" panose="020B0606030504020204" pitchFamily="34" charset="0"/>
                <a:ea typeface="Open Sans" panose="020B0606030504020204" pitchFamily="34" charset="0"/>
                <a:cs typeface="Open Sans" panose="020B0606030504020204" pitchFamily="34" charset="0"/>
              </a:rPr>
              <a:t>omni </a:t>
            </a:r>
            <a:r>
              <a:rPr lang="en-US" sz="1000" spc="20" dirty="0" err="1">
                <a:latin typeface="Open Sans" panose="020B0606030504020204" pitchFamily="34" charset="0"/>
                <a:ea typeface="Open Sans" panose="020B0606030504020204" pitchFamily="34" charset="0"/>
                <a:cs typeface="Open Sans" panose="020B0606030504020204" pitchFamily="34" charset="0"/>
              </a:rPr>
              <a:t>reptaeperro</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quiassi</a:t>
            </a:r>
            <a:r>
              <a:rPr lang="en-US" sz="1000" spc="-10"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minveni</a:t>
            </a:r>
            <a:r>
              <a:rPr lang="en-US" sz="1000" spc="24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enient</a:t>
            </a:r>
            <a:r>
              <a:rPr lang="en-US" sz="1000" spc="-10" dirty="0">
                <a:latin typeface="Open Sans" panose="020B0606030504020204" pitchFamily="34" charset="0"/>
                <a:ea typeface="Open Sans" panose="020B0606030504020204" pitchFamily="34" charset="0"/>
                <a:cs typeface="Open Sans" panose="020B0606030504020204" pitchFamily="34" charset="0"/>
              </a:rPr>
              <a:t>.</a:t>
            </a:r>
            <a:r>
              <a:rPr lang="en-US" sz="1000" spc="60" dirty="0">
                <a:latin typeface="Open Sans" panose="020B0606030504020204" pitchFamily="34" charset="0"/>
                <a:ea typeface="Open Sans" panose="020B0606030504020204" pitchFamily="34" charset="0"/>
                <a:cs typeface="Open Sans" panose="020B0606030504020204" pitchFamily="34" charset="0"/>
              </a:rPr>
              <a:t> </a:t>
            </a:r>
            <a:r>
              <a:rPr lang="en-US" sz="1000" spc="60" dirty="0" err="1">
                <a:latin typeface="Open Sans" panose="020B0606030504020204" pitchFamily="34" charset="0"/>
                <a:ea typeface="Open Sans" panose="020B0606030504020204" pitchFamily="34" charset="0"/>
                <a:cs typeface="Open Sans" panose="020B0606030504020204" pitchFamily="34" charset="0"/>
              </a:rPr>
              <a:t>Ommodit</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aturent</a:t>
            </a:r>
            <a:r>
              <a:rPr lang="en-US" sz="1000" spc="3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fugia</a:t>
            </a:r>
            <a:r>
              <a:rPr lang="en-US" sz="1000" spc="-20"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nosam</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45" dirty="0" err="1">
                <a:latin typeface="Open Sans" panose="020B0606030504020204" pitchFamily="34" charset="0"/>
                <a:ea typeface="Open Sans" panose="020B0606030504020204" pitchFamily="34" charset="0"/>
                <a:cs typeface="Open Sans" panose="020B0606030504020204" pitchFamily="34" charset="0"/>
              </a:rPr>
              <a:t>litiunt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derit</a:t>
            </a:r>
            <a:r>
              <a:rPr lang="en-US" sz="1000" dirty="0">
                <a:latin typeface="Open Sans" panose="020B0606030504020204" pitchFamily="34" charset="0"/>
                <a:ea typeface="Open Sans" panose="020B0606030504020204" pitchFamily="34" charset="0"/>
                <a:cs typeface="Open Sans" panose="020B0606030504020204" pitchFamily="34" charset="0"/>
              </a:rPr>
              <a: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senimi</a:t>
            </a:r>
            <a:r>
              <a:rPr lang="en-US" sz="1000" dirty="0">
                <a:latin typeface="Open Sans" panose="020B0606030504020204" pitchFamily="34" charset="0"/>
                <a:ea typeface="Open Sans" panose="020B0606030504020204" pitchFamily="34" charset="0"/>
                <a:cs typeface="Open Sans" panose="020B0606030504020204" pitchFamily="34" charset="0"/>
              </a:rPr>
              <a: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niment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65" dirty="0" err="1">
                <a:latin typeface="Open Sans" panose="020B0606030504020204" pitchFamily="34" charset="0"/>
                <a:ea typeface="Open Sans" panose="020B0606030504020204" pitchFamily="34" charset="0"/>
                <a:cs typeface="Open Sans" panose="020B0606030504020204" pitchFamily="34" charset="0"/>
              </a:rPr>
              <a:t>ut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25" dirty="0" err="1">
                <a:latin typeface="Open Sans" panose="020B0606030504020204" pitchFamily="34" charset="0"/>
                <a:ea typeface="Open Sans" panose="020B0606030504020204" pitchFamily="34" charset="0"/>
                <a:cs typeface="Open Sans" panose="020B0606030504020204" pitchFamily="34" charset="0"/>
              </a:rPr>
              <a:t>dus</a:t>
            </a:r>
            <a:r>
              <a:rPr lang="en-US" sz="1000" spc="-25" dirty="0">
                <a:latin typeface="Open Sans" panose="020B0606030504020204" pitchFamily="34" charset="0"/>
                <a:ea typeface="Open Sans" panose="020B0606030504020204" pitchFamily="34" charset="0"/>
                <a:cs typeface="Open Sans" panose="020B0606030504020204" pitchFamily="34" charset="0"/>
              </a:rPr>
              <a:t> </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6F55662B-35CB-B5B3-08DE-528966C300E5}"/>
              </a:ext>
            </a:extLst>
          </p:cNvPr>
          <p:cNvSpPr txBox="1"/>
          <p:nvPr/>
        </p:nvSpPr>
        <p:spPr>
          <a:xfrm>
            <a:off x="321021" y="3946851"/>
            <a:ext cx="3327690" cy="3950683"/>
          </a:xfrm>
          <a:prstGeom prst="rect">
            <a:avLst/>
          </a:prstGeom>
          <a:noFill/>
        </p:spPr>
        <p:txBody>
          <a:bodyPr wrap="square" lIns="0" rIns="0" numCol="1" spcCol="274320" rtlCol="0">
            <a:noAutofit/>
          </a:bodyPr>
          <a:lstStyle/>
          <a:p>
            <a:pPr marL="0" marR="0" lvl="0" indent="0" algn="just" defTabSz="914400" eaLnBrk="1" fontAlgn="auto" latinLnBrk="0" hangingPunct="1">
              <a:lnSpc>
                <a:spcPct val="100000"/>
              </a:lnSpc>
              <a:spcBef>
                <a:spcPts val="0"/>
              </a:spcBef>
              <a:spcAft>
                <a:spcPts val="600"/>
              </a:spcAft>
              <a:buClrTx/>
              <a:buSzTx/>
              <a:buFontTx/>
              <a:buNone/>
              <a:tabLst/>
              <a:defRPr/>
            </a:pPr>
            <a:r>
              <a:rPr kumimoji="0" lang="en-US" sz="1050" b="1" i="0" u="none" strike="noStrike" kern="0" cap="none" spc="0" normalizeH="0" baseline="0" noProof="0" dirty="0">
                <a:ln>
                  <a:noFill/>
                </a:ln>
                <a:solidFill>
                  <a:srgbClr val="007DBC"/>
                </a:solidFill>
                <a:effectLst/>
                <a:uLnTx/>
                <a:uFillTx/>
                <a:latin typeface="Open Sans" panose="020B0606030504020204" pitchFamily="34" charset="0"/>
                <a:ea typeface="Open Sans" panose="020B0606030504020204" pitchFamily="34" charset="0"/>
                <a:cs typeface="Open Sans" panose="020B0606030504020204" pitchFamily="34" charset="0"/>
              </a:rPr>
              <a:t>SUBTITLE</a:t>
            </a:r>
            <a:endParaRPr kumimoji="0" lang="en-US" sz="105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2700" marR="130175" lvl="0" indent="0" defTabSz="914400" eaLnBrk="1" fontAlgn="auto" latinLnBrk="0" hangingPunct="1">
              <a:lnSpc>
                <a:spcPct val="124700"/>
              </a:lnSpc>
              <a:spcBef>
                <a:spcPts val="870"/>
              </a:spcBef>
              <a:spcAft>
                <a:spcPts val="0"/>
              </a:spcAft>
              <a:buClrTx/>
              <a:buSzTx/>
              <a:buFontTx/>
              <a:buNone/>
              <a:tabLst/>
              <a:defRPr/>
            </a:pPr>
            <a:r>
              <a:rPr kumimoji="0" lang="en-US" sz="1000" b="0" i="0" u="none" strike="noStrike" kern="0" cap="none" spc="1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Ullesti</a:t>
            </a:r>
            <a:r>
              <a:rPr kumimoji="0" lang="en-US" sz="1000" b="0" i="0" u="none" strike="noStrike" kern="0" cap="none" spc="12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1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busaepe</a:t>
            </a:r>
            <a:r>
              <a:rPr kumimoji="0" lang="en-US" sz="1000" b="0" i="0" u="none" strike="noStrike" kern="0" cap="none" spc="13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1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raturestiis</a:t>
            </a:r>
            <a:r>
              <a:rPr kumimoji="0" lang="en-US" sz="1000" b="0" i="0" u="none" strike="noStrike" kern="0" cap="none" spc="14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1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re</a:t>
            </a:r>
            <a:r>
              <a:rPr kumimoji="0" lang="en-US" sz="1000" b="0" i="0" u="none" strike="noStrike" kern="0" cap="none" spc="13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1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voluptat</a:t>
            </a:r>
            <a:r>
              <a:rPr kumimoji="0" lang="en-US" sz="1000" b="0" i="0" u="none" strike="noStrike" kern="0" cap="none" spc="114"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1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fugiati</a:t>
            </a:r>
            <a:r>
              <a:rPr kumimoji="0" lang="en-US" sz="1000" b="0" i="0" u="none" strike="noStrike" kern="0" cap="none" spc="12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que </a:t>
            </a:r>
            <a:r>
              <a:rPr kumimoji="0" lang="en-US" sz="1000" b="0" i="0" u="none" strike="noStrike" kern="0" cap="none" spc="2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voluptatem</a:t>
            </a:r>
            <a:r>
              <a:rPr kumimoji="0" lang="en-US" sz="1000" b="0" i="0" u="none" strike="noStrike" kern="0" cap="none" spc="5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55"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harum</a:t>
            </a:r>
            <a:r>
              <a:rPr kumimoji="0" lang="en-US" sz="1000" b="0" i="0" u="none" strike="noStrike" kern="0" cap="none" spc="5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endit</a:t>
            </a:r>
            <a:r>
              <a:rPr kumimoji="0" lang="en-US" sz="1000" b="0" i="0" u="none" strike="noStrike" kern="0" cap="none" spc="5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officae</a:t>
            </a:r>
            <a:r>
              <a:rPr kumimoji="0" lang="en-US" sz="1000" b="0" i="0" u="none" strike="noStrike" kern="0" cap="none" spc="6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cor</a:t>
            </a:r>
            <a:r>
              <a:rPr kumimoji="0" lang="en-US" sz="1000" b="0" i="0" u="none" strike="noStrike" kern="0" cap="none" spc="6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ati</a:t>
            </a:r>
            <a:r>
              <a:rPr kumimoji="0" lang="en-US" sz="1000" b="0" i="0" u="none" strike="noStrike" kern="0" cap="none" spc="5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offic</a:t>
            </a:r>
            <a:r>
              <a:rPr kumimoji="0" lang="en-US" sz="1000" b="0" i="0" u="none" strike="noStrike" kern="0" cap="none" spc="6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3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to </a:t>
            </a:r>
            <a:r>
              <a:rPr kumimoji="0" lang="en-US" sz="1000" b="0" i="0" u="none" strike="noStrike" kern="0" cap="none" spc="2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offictia</a:t>
            </a:r>
            <a:r>
              <a:rPr kumimoji="0" lang="en-US" sz="1000" b="0" i="0" u="none" strike="noStrike" kern="0" cap="none" spc="4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audi</a:t>
            </a:r>
            <a:r>
              <a:rPr kumimoji="0" lang="en-US" sz="1000" b="0" i="0" u="none" strike="noStrike" kern="0" cap="none" spc="4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ulpa</a:t>
            </a:r>
            <a:r>
              <a:rPr kumimoji="0" lang="en-US" sz="1000" b="0" i="0" u="none" strike="noStrike" kern="0" cap="none" spc="4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ea</a:t>
            </a:r>
            <a:r>
              <a:rPr kumimoji="0" lang="en-US" sz="1000" b="0" i="0" u="none" strike="noStrike" kern="0" cap="none" spc="4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1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as</a:t>
            </a:r>
            <a:r>
              <a:rPr kumimoji="0" lang="en-US" sz="1000" b="0" i="0" u="none" strike="noStrike" kern="0" cap="none" spc="5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doluptaque</a:t>
            </a:r>
            <a:r>
              <a:rPr kumimoji="0" lang="en-US" sz="1000" b="0" i="0" u="none" strike="noStrike" kern="0" cap="none" spc="5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1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sandendebit</a:t>
            </a:r>
            <a:r>
              <a:rPr kumimoji="0" lang="en-US" sz="1000" b="0" i="0" u="none" strike="noStrike" kern="0" cap="none" spc="50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et</a:t>
            </a:r>
            <a:r>
              <a:rPr kumimoji="0" lang="en-US" sz="1000" b="0" i="0" u="none" strike="noStrike" kern="0" cap="none" spc="2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5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dolorro</a:t>
            </a:r>
            <a:r>
              <a:rPr kumimoji="0" lang="en-US" sz="1000" b="0" i="0" u="none" strike="noStrike" kern="0" cap="none" spc="2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blacerferro</a:t>
            </a:r>
            <a:r>
              <a:rPr kumimoji="0" lang="en-US" sz="1000" b="0" i="0" u="none" strike="noStrike" kern="0" cap="none" spc="2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6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ommodit</a:t>
            </a:r>
            <a:r>
              <a:rPr kumimoji="0" lang="en-US" sz="1000" b="0" i="0" u="none" strike="noStrike" kern="0" cap="none" spc="2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5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aturent</a:t>
            </a:r>
            <a:r>
              <a:rPr kumimoji="0" lang="en-US" sz="1000" b="0" i="0" u="none" strike="noStrike" kern="0" cap="none" spc="3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fugia</a:t>
            </a:r>
            <a:r>
              <a:rPr kumimoji="0" lang="en-US" sz="1000" b="0" i="0" u="none" strike="noStrike" kern="0" cap="none" spc="-2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nosam</a:t>
            </a:r>
            <a:r>
              <a:rPr kumimoji="0" lang="en-US" sz="1000" b="0" i="0" u="none" strike="noStrike" kern="0" cap="none" spc="7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45"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litiunt</a:t>
            </a:r>
            <a:r>
              <a:rPr kumimoji="0" lang="en-US" sz="1000" b="0" i="0" u="none" strike="noStrike" kern="0" cap="none" spc="7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derit</a:t>
            </a:r>
            <a:r>
              <a:rPr kumimoji="0" lang="en-US" sz="100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US" sz="1000" b="0" i="0" u="none" strike="noStrike" kern="0" cap="none" spc="7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senimi</a:t>
            </a:r>
            <a:r>
              <a:rPr kumimoji="0" lang="en-US" sz="100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US" sz="1000" b="0" i="0" u="none" strike="noStrike" kern="0" cap="none" spc="7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5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niment</a:t>
            </a:r>
            <a:r>
              <a:rPr kumimoji="0" lang="en-US" sz="1000" b="0" i="0" u="none" strike="noStrike" kern="0" cap="none" spc="7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65"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ut</a:t>
            </a:r>
            <a:r>
              <a:rPr kumimoji="0" lang="en-US" sz="1000" b="0" i="0" u="none" strike="noStrike" kern="0" cap="none" spc="7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5"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dus</a:t>
            </a:r>
            <a:r>
              <a:rPr kumimoji="0" lang="en-US" sz="1000" b="0" i="0" u="none" strike="noStrike" kern="0" cap="none" spc="-2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55"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dolorum</a:t>
            </a:r>
            <a:r>
              <a:rPr kumimoji="0" lang="en-US" sz="1000" b="0" i="0" u="none" strike="noStrike" kern="0" cap="none" spc="6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1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que</a:t>
            </a:r>
            <a:r>
              <a:rPr kumimoji="0" lang="en-US" sz="1000" b="0" i="0" u="none" strike="noStrike" kern="0" cap="none" spc="9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1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re</a:t>
            </a:r>
            <a:r>
              <a:rPr kumimoji="0" lang="en-US" sz="1000" b="0" i="0" u="none" strike="noStrike" kern="0" cap="none" spc="7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1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corrum</a:t>
            </a:r>
            <a:r>
              <a:rPr kumimoji="0" lang="en-US" sz="1000" b="0" i="0" u="none" strike="noStrike" kern="0" cap="none" spc="7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1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quates</a:t>
            </a:r>
            <a:r>
              <a:rPr kumimoji="0" lang="en-US" sz="1000" b="0" i="0" u="none" strike="noStrike" kern="0" cap="none" spc="9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dolor </a:t>
            </a:r>
            <a:r>
              <a:rPr kumimoji="0" lang="en-US" sz="1000" b="0" i="0" u="none" strike="noStrike" kern="0" cap="none" spc="1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assedicabore</a:t>
            </a:r>
            <a:r>
              <a:rPr kumimoji="0" lang="en-US" sz="1000" b="0" i="0" u="none" strike="noStrike" kern="0" cap="none" spc="12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1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nonsequ</a:t>
            </a:r>
            <a:r>
              <a:rPr kumimoji="0" lang="en-US" sz="1000" b="0" i="0" u="none" strike="noStrike" kern="0" cap="none" spc="12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1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iderem</a:t>
            </a:r>
            <a:r>
              <a:rPr kumimoji="0" lang="en-US" sz="1000" b="0" i="0" u="none" strike="noStrike" kern="0" cap="none" spc="11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1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sint</a:t>
            </a:r>
            <a:r>
              <a:rPr kumimoji="0" lang="en-US" sz="1000" b="0" i="0" u="none" strike="noStrike" kern="0" cap="none" spc="114"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od</a:t>
            </a:r>
            <a:r>
              <a:rPr kumimoji="0" lang="en-US" sz="1000" b="0" i="0" u="none" strike="noStrike" kern="0" cap="none" spc="50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milibusdant</a:t>
            </a:r>
            <a:r>
              <a:rPr kumimoji="0" lang="en-US" sz="1000" b="0" i="0" u="none" strike="noStrike" kern="0" cap="none" spc="7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estem</a:t>
            </a:r>
            <a:r>
              <a:rPr kumimoji="0" lang="en-US" sz="1000" b="0" i="0" u="none" strike="noStrike" kern="0" cap="none" spc="7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qui</a:t>
            </a:r>
            <a:r>
              <a:rPr kumimoji="0" lang="en-US" sz="1000" b="0" i="0" u="none" strike="noStrike" kern="0" cap="none" spc="7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sum</a:t>
            </a:r>
            <a:r>
              <a:rPr kumimoji="0" lang="en-US" sz="1000" b="0" i="0" u="none" strike="noStrike" kern="0" cap="none" spc="7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elesedit</a:t>
            </a:r>
            <a:r>
              <a:rPr kumimoji="0" lang="en-US" sz="1000" b="0" i="0" u="none" strike="noStrike" kern="0" cap="none" spc="7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volum</a:t>
            </a:r>
            <a:endParaRPr kumimoji="0" lang="en-US" sz="1000" b="0" i="0" u="none" strike="noStrike" kern="0" cap="none" spc="-2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2700" marR="5080" lvl="0" indent="0" defTabSz="914400" eaLnBrk="1" fontAlgn="auto" latinLnBrk="0" hangingPunct="1">
              <a:lnSpc>
                <a:spcPct val="125000"/>
              </a:lnSpc>
              <a:spcBef>
                <a:spcPts val="1140"/>
              </a:spcBef>
              <a:spcAft>
                <a:spcPts val="0"/>
              </a:spcAft>
              <a:buClrTx/>
              <a:buSzTx/>
              <a:buFontTx/>
              <a:buNone/>
              <a:tabLst/>
              <a:defRPr/>
            </a:pPr>
            <a:r>
              <a:rPr kumimoji="0" lang="en-US" sz="1000" b="0" i="0" u="none" strike="noStrike" kern="0" cap="none" spc="1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Harcim</a:t>
            </a:r>
            <a:r>
              <a:rPr kumimoji="0" lang="en-US" sz="1000" b="0" i="0" u="none" strike="noStrike" kern="0" cap="none" spc="9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5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eum</a:t>
            </a:r>
            <a:r>
              <a:rPr kumimoji="0" lang="en-US" sz="1000" b="0" i="0" u="none" strike="noStrike" kern="0" cap="none" spc="9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1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laboreris</a:t>
            </a:r>
            <a:r>
              <a:rPr kumimoji="0" lang="en-US" sz="1000" b="0" i="0" u="none" strike="noStrike" kern="0" cap="none" spc="11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1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doluptae</a:t>
            </a:r>
            <a:r>
              <a:rPr kumimoji="0" lang="en-US" sz="1000" b="0" i="0" u="none" strike="noStrike" kern="0" cap="none" spc="11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1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et</a:t>
            </a:r>
            <a:r>
              <a:rPr kumimoji="0" lang="en-US" sz="1000" b="0" i="0" u="none" strike="noStrike" kern="0" cap="none" spc="9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1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inciates</a:t>
            </a:r>
            <a:r>
              <a:rPr kumimoji="0" lang="en-US" sz="1000" b="0" i="0" u="none" strike="noStrike" kern="0" cap="none" spc="50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moluptati</a:t>
            </a:r>
            <a:r>
              <a:rPr kumimoji="0" lang="en-US" sz="1000" b="0" i="0" u="none" strike="noStrike" kern="0" cap="none" spc="7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ipis</a:t>
            </a:r>
            <a:r>
              <a:rPr kumimoji="0" lang="en-US" sz="1000" b="0" i="0" u="none" strike="noStrike" kern="0" cap="none" spc="9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volupta</a:t>
            </a:r>
            <a:r>
              <a:rPr kumimoji="0" lang="en-US" sz="1000" b="0" i="0" u="none" strike="noStrike" kern="0" cap="none" spc="7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ectatur</a:t>
            </a:r>
            <a:r>
              <a:rPr kumimoji="0" lang="en-US" sz="1000" b="0" i="0" u="none" strike="noStrike" kern="0" cap="none" spc="2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US" sz="1000" b="0" i="0" u="none" strike="noStrike" kern="0" cap="none" spc="7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45"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omniendam</a:t>
            </a:r>
            <a:r>
              <a:rPr kumimoji="0" lang="en-US" sz="1000" b="0" i="0" u="none" strike="noStrike" kern="0" cap="none" spc="7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1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facestis</a:t>
            </a:r>
            <a:r>
              <a:rPr kumimoji="0" lang="en-US" sz="1000" b="0" i="0" u="none" strike="noStrike" kern="0" cap="none" spc="-1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1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doluptas</a:t>
            </a:r>
            <a:r>
              <a:rPr kumimoji="0" lang="en-US" sz="1000" b="0" i="0" u="none" strike="noStrike" kern="0" cap="none" spc="5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1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aut</a:t>
            </a:r>
            <a:r>
              <a:rPr kumimoji="0" lang="en-US" sz="1000" b="0" i="0" u="none" strike="noStrike" kern="0" cap="none" spc="4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1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et</a:t>
            </a:r>
            <a:r>
              <a:rPr kumimoji="0" lang="en-US" sz="1000" b="0" i="0" u="none" strike="noStrike" kern="0" cap="none" spc="4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1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laccum</a:t>
            </a:r>
            <a:r>
              <a:rPr kumimoji="0" lang="en-US" sz="1000" b="0" i="0" u="none" strike="noStrike" kern="0" cap="none" spc="1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US" sz="1000" b="0" i="0" u="none" strike="noStrike" kern="0" cap="none" spc="4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55"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tem</a:t>
            </a:r>
            <a:r>
              <a:rPr kumimoji="0" lang="en-US" sz="1000" b="0" i="0" u="none" strike="noStrike" kern="0" cap="none" spc="4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1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accatem</a:t>
            </a:r>
            <a:r>
              <a:rPr kumimoji="0" lang="en-US" sz="1000" b="0" i="0" u="none" strike="noStrike" kern="0" cap="none" spc="4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1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est</a:t>
            </a:r>
            <a:r>
              <a:rPr kumimoji="0" lang="en-US" sz="1000" b="0" i="0" u="none" strike="noStrike" kern="0" cap="none" spc="4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qui </a:t>
            </a:r>
            <a:r>
              <a:rPr kumimoji="0" lang="en-US" sz="1000" b="0" i="0" u="none" strike="noStrike" kern="0" cap="none" spc="2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ommodicipsus</a:t>
            </a:r>
            <a:r>
              <a:rPr kumimoji="0" lang="en-US" sz="1000" b="0" i="0" u="none" strike="noStrike" kern="0" cap="none" spc="4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1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as</a:t>
            </a:r>
            <a:r>
              <a:rPr kumimoji="0" lang="en-US" sz="1000" b="0" i="0" u="none" strike="noStrike" kern="0" cap="none" spc="5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eatis</a:t>
            </a:r>
            <a:r>
              <a:rPr kumimoji="0" lang="en-US" sz="1000" b="0" i="0" u="none" strike="noStrike" kern="0" cap="none" spc="5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dolenimus</a:t>
            </a:r>
            <a:r>
              <a:rPr kumimoji="0" lang="en-US" sz="1000" b="0" i="0" u="none" strike="noStrike" kern="0" cap="none" spc="4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exersped</a:t>
            </a:r>
            <a:r>
              <a:rPr kumimoji="0" lang="en-US" sz="1000" b="0" i="0" u="none" strike="noStrike" kern="0" cap="none" spc="4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mi,</a:t>
            </a:r>
            <a:r>
              <a:rPr kumimoji="0" lang="en-US" sz="1000" b="0" i="0" u="none" strike="noStrike" kern="0" cap="none" spc="5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5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tem</a:t>
            </a:r>
            <a:r>
              <a:rPr kumimoji="0" lang="en-US" sz="1000" b="0" i="0" u="none" strike="noStrike" kern="0" cap="none" spc="4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quam</a:t>
            </a:r>
            <a:r>
              <a:rPr kumimoji="0" lang="en-US" sz="1000" b="0" i="0" u="none" strike="noStrike" kern="0" cap="none" spc="4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simolecus</a:t>
            </a:r>
            <a:r>
              <a:rPr kumimoji="0" lang="en-US" sz="1000" b="0" i="0" u="none" strike="noStrike" kern="0" cap="none" spc="6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mi,</a:t>
            </a:r>
            <a:r>
              <a:rPr kumimoji="0" lang="en-US" sz="1000" b="0" i="0" u="none" strike="noStrike" kern="0" cap="none" spc="4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5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omni </a:t>
            </a:r>
            <a:r>
              <a:rPr kumimoji="0" lang="en-US" sz="1000" b="0" i="0" u="none" strike="noStrike" kern="0" cap="none" spc="2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reptaeperro</a:t>
            </a:r>
            <a:r>
              <a:rPr kumimoji="0" lang="en-US" sz="1000" b="0" i="0" u="none" strike="noStrike" kern="0" cap="none" spc="4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1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quiassi</a:t>
            </a:r>
            <a:r>
              <a:rPr kumimoji="0" lang="en-US" sz="1000" b="0" i="0" u="none" strike="noStrike" kern="0" cap="none" spc="-1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minveni</a:t>
            </a:r>
            <a:r>
              <a:rPr kumimoji="0" lang="en-US" sz="1000" b="0" i="0" u="none" strike="noStrike" kern="0" cap="none" spc="24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1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enient</a:t>
            </a:r>
            <a:r>
              <a:rPr kumimoji="0" lang="en-US" sz="1000" b="0" i="0" u="none" strike="noStrike" kern="0" cap="none" spc="-1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US" sz="1000" b="0" i="0" u="none" strike="noStrike" kern="0" cap="none" spc="6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6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Ommodit</a:t>
            </a:r>
            <a:r>
              <a:rPr kumimoji="0" lang="en-US" sz="1000" b="0" i="0" u="none" strike="noStrike" kern="0" cap="none" spc="2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5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aturent</a:t>
            </a:r>
            <a:r>
              <a:rPr kumimoji="0" lang="en-US" sz="1000" b="0" i="0" u="none" strike="noStrike" kern="0" cap="none" spc="3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fugia</a:t>
            </a:r>
            <a:r>
              <a:rPr kumimoji="0" lang="en-US" sz="1000" b="0" i="0" u="none" strike="noStrike" kern="0" cap="none" spc="-2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nosam</a:t>
            </a:r>
            <a:r>
              <a:rPr kumimoji="0" lang="en-US" sz="1000" b="0" i="0" u="none" strike="noStrike" kern="0" cap="none" spc="7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45"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litiunt</a:t>
            </a:r>
            <a:r>
              <a:rPr kumimoji="0" lang="en-US" sz="1000" b="0" i="0" u="none" strike="noStrike" kern="0" cap="none" spc="7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derit</a:t>
            </a:r>
            <a:r>
              <a:rPr kumimoji="0" lang="en-US" sz="100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US" sz="1000" b="0" i="0" u="none" strike="noStrike" kern="0" cap="none" spc="7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senimi</a:t>
            </a:r>
            <a:r>
              <a:rPr kumimoji="0" lang="en-US" sz="100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US" sz="1000" b="0" i="0" u="none" strike="noStrike" kern="0" cap="none" spc="7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50"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niment</a:t>
            </a:r>
            <a:r>
              <a:rPr kumimoji="0" lang="en-US" sz="1000" b="0" i="0" u="none" strike="noStrike" kern="0" cap="none" spc="7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65"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ut</a:t>
            </a:r>
            <a:r>
              <a:rPr kumimoji="0" lang="en-US" sz="1000" b="0" i="0" u="none" strike="noStrike" kern="0" cap="none" spc="7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000" b="0" i="0" u="none" strike="noStrike" kern="0" cap="none" spc="-25" normalizeH="0" baseline="0" noProof="0" dirty="0" err="1">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dus</a:t>
            </a:r>
            <a:r>
              <a:rPr kumimoji="0" lang="en-US" sz="1000" b="0" i="0" u="none" strike="noStrike" kern="0" cap="none" spc="-25"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US" sz="1000" b="0" i="0" u="none" strike="noStrike" kern="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0EA56B2A-AFB7-8A90-62C2-41CDD0226E0B}"/>
              </a:ext>
            </a:extLst>
          </p:cNvPr>
          <p:cNvSpPr txBox="1"/>
          <p:nvPr/>
        </p:nvSpPr>
        <p:spPr>
          <a:xfrm>
            <a:off x="3907789" y="572362"/>
            <a:ext cx="3327690" cy="3950683"/>
          </a:xfrm>
          <a:prstGeom prst="rect">
            <a:avLst/>
          </a:prstGeom>
          <a:noFill/>
        </p:spPr>
        <p:txBody>
          <a:bodyPr wrap="square" lIns="0" rIns="0" numCol="1" spcCol="274320" rtlCol="0">
            <a:noAutofit/>
          </a:bodyPr>
          <a:lstStyle/>
          <a:p>
            <a:pPr algn="just">
              <a:spcAft>
                <a:spcPts val="600"/>
              </a:spcAft>
            </a:pPr>
            <a:r>
              <a:rPr lang="en-US" sz="1050" b="1" dirty="0">
                <a:solidFill>
                  <a:srgbClr val="007DBC"/>
                </a:solidFill>
                <a:latin typeface="Open Sans" panose="020B0606030504020204" pitchFamily="34" charset="0"/>
                <a:ea typeface="Open Sans" panose="020B0606030504020204" pitchFamily="34" charset="0"/>
                <a:cs typeface="Open Sans" panose="020B0606030504020204" pitchFamily="34" charset="0"/>
              </a:rPr>
              <a:t>CONCLUSION</a:t>
            </a:r>
          </a:p>
          <a:p>
            <a:pPr marL="114300" algn="just">
              <a:spcAft>
                <a:spcPts val="600"/>
              </a:spcAft>
            </a:pPr>
            <a:r>
              <a:rPr lang="en-US" sz="1000" b="1" dirty="0" err="1">
                <a:latin typeface="Open Sans" panose="020B0606030504020204" pitchFamily="34" charset="0"/>
                <a:ea typeface="Open Sans" panose="020B0606030504020204" pitchFamily="34" charset="0"/>
                <a:cs typeface="Open Sans" panose="020B0606030504020204" pitchFamily="34" charset="0"/>
              </a:rPr>
              <a:t>Ullesti</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busaepe</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raturestiis</a:t>
            </a:r>
            <a:r>
              <a:rPr lang="en-US" sz="1000" b="1" dirty="0">
                <a:latin typeface="Open Sans" panose="020B0606030504020204" pitchFamily="34" charset="0"/>
                <a:ea typeface="Open Sans" panose="020B0606030504020204" pitchFamily="34" charset="0"/>
                <a:cs typeface="Open Sans" panose="020B0606030504020204" pitchFamily="34" charset="0"/>
              </a:rPr>
              <a:t> re </a:t>
            </a:r>
            <a:r>
              <a:rPr lang="en-US" sz="1000" b="1" dirty="0" err="1">
                <a:latin typeface="Open Sans" panose="020B0606030504020204" pitchFamily="34" charset="0"/>
                <a:ea typeface="Open Sans" panose="020B0606030504020204" pitchFamily="34" charset="0"/>
                <a:cs typeface="Open Sans" panose="020B0606030504020204" pitchFamily="34" charset="0"/>
              </a:rPr>
              <a:t>voluptat</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fugiati</a:t>
            </a:r>
            <a:r>
              <a:rPr lang="en-US" sz="1000" b="1" dirty="0">
                <a:latin typeface="Open Sans" panose="020B0606030504020204" pitchFamily="34" charset="0"/>
                <a:ea typeface="Open Sans" panose="020B0606030504020204" pitchFamily="34" charset="0"/>
                <a:cs typeface="Open Sans" panose="020B0606030504020204" pitchFamily="34" charset="0"/>
              </a:rPr>
              <a:t> que </a:t>
            </a:r>
            <a:r>
              <a:rPr lang="en-US" sz="1000" b="1" dirty="0" err="1">
                <a:latin typeface="Open Sans" panose="020B0606030504020204" pitchFamily="34" charset="0"/>
                <a:ea typeface="Open Sans" panose="020B0606030504020204" pitchFamily="34" charset="0"/>
                <a:cs typeface="Open Sans" panose="020B0606030504020204" pitchFamily="34" charset="0"/>
              </a:rPr>
              <a:t>voluptatem</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harum</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endit</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officae</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cor</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ati</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offic</a:t>
            </a:r>
            <a:r>
              <a:rPr lang="en-US" sz="1000" b="1" dirty="0">
                <a:latin typeface="Open Sans" panose="020B0606030504020204" pitchFamily="34" charset="0"/>
                <a:ea typeface="Open Sans" panose="020B0606030504020204" pitchFamily="34" charset="0"/>
                <a:cs typeface="Open Sans" panose="020B0606030504020204" pitchFamily="34" charset="0"/>
              </a:rPr>
              <a:t> to </a:t>
            </a:r>
          </a:p>
          <a:p>
            <a:pPr marL="114300" algn="just">
              <a:spcAft>
                <a:spcPts val="600"/>
              </a:spcAft>
            </a:pPr>
            <a:endParaRPr lang="en-US" sz="1000" b="1" dirty="0">
              <a:latin typeface="Open Sans" panose="020B0606030504020204" pitchFamily="34" charset="0"/>
              <a:ea typeface="Open Sans" panose="020B0606030504020204" pitchFamily="34" charset="0"/>
              <a:cs typeface="Open Sans" panose="020B0606030504020204" pitchFamily="34" charset="0"/>
            </a:endParaRPr>
          </a:p>
          <a:p>
            <a:pPr marL="114300" algn="just">
              <a:spcAft>
                <a:spcPts val="600"/>
              </a:spcAft>
            </a:pPr>
            <a:r>
              <a:rPr lang="en-US" sz="1000" b="1" dirty="0" err="1">
                <a:latin typeface="Open Sans" panose="020B0606030504020204" pitchFamily="34" charset="0"/>
                <a:ea typeface="Open Sans" panose="020B0606030504020204" pitchFamily="34" charset="0"/>
                <a:cs typeface="Open Sans" panose="020B0606030504020204" pitchFamily="34" charset="0"/>
              </a:rPr>
              <a:t>dolorro</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blacerferro</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ommodit</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aturent</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fugia</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nosam</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litiunt</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derit</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senimi</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niment</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ut</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dus</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dolorum</a:t>
            </a:r>
            <a:r>
              <a:rPr lang="en-US" sz="1000" b="1" dirty="0">
                <a:latin typeface="Open Sans" panose="020B0606030504020204" pitchFamily="34" charset="0"/>
                <a:ea typeface="Open Sans" panose="020B0606030504020204" pitchFamily="34" charset="0"/>
                <a:cs typeface="Open Sans" panose="020B0606030504020204" pitchFamily="34" charset="0"/>
              </a:rPr>
              <a:t> que re</a:t>
            </a:r>
          </a:p>
          <a:p>
            <a:pPr marL="114300" algn="just">
              <a:spcAft>
                <a:spcPts val="600"/>
              </a:spcAft>
            </a:pPr>
            <a:endParaRPr lang="en-US" sz="1000" b="1" dirty="0">
              <a:latin typeface="Open Sans" panose="020B0606030504020204" pitchFamily="34" charset="0"/>
              <a:ea typeface="Open Sans" panose="020B0606030504020204" pitchFamily="34" charset="0"/>
              <a:cs typeface="Open Sans" panose="020B0606030504020204" pitchFamily="34" charset="0"/>
            </a:endParaRPr>
          </a:p>
          <a:p>
            <a:pPr marL="114300" algn="just">
              <a:spcAft>
                <a:spcPts val="600"/>
              </a:spcAft>
            </a:pPr>
            <a:r>
              <a:rPr lang="en-US" sz="1000" b="1" dirty="0" err="1">
                <a:latin typeface="Open Sans" panose="020B0606030504020204" pitchFamily="34" charset="0"/>
                <a:ea typeface="Open Sans" panose="020B0606030504020204" pitchFamily="34" charset="0"/>
                <a:cs typeface="Open Sans" panose="020B0606030504020204" pitchFamily="34" charset="0"/>
              </a:rPr>
              <a:t>iderem</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sint</a:t>
            </a:r>
            <a:r>
              <a:rPr lang="en-US" sz="1000" b="1" dirty="0">
                <a:latin typeface="Open Sans" panose="020B0606030504020204" pitchFamily="34" charset="0"/>
                <a:ea typeface="Open Sans" panose="020B0606030504020204" pitchFamily="34" charset="0"/>
                <a:cs typeface="Open Sans" panose="020B0606030504020204" pitchFamily="34" charset="0"/>
              </a:rPr>
              <a:t> od </a:t>
            </a:r>
            <a:r>
              <a:rPr lang="en-US" sz="1000" b="1" dirty="0" err="1">
                <a:latin typeface="Open Sans" panose="020B0606030504020204" pitchFamily="34" charset="0"/>
                <a:ea typeface="Open Sans" panose="020B0606030504020204" pitchFamily="34" charset="0"/>
                <a:cs typeface="Open Sans" panose="020B0606030504020204" pitchFamily="34" charset="0"/>
              </a:rPr>
              <a:t>milibusdant</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estem</a:t>
            </a:r>
            <a:r>
              <a:rPr lang="en-US" sz="1000" b="1" dirty="0">
                <a:latin typeface="Open Sans" panose="020B0606030504020204" pitchFamily="34" charset="0"/>
                <a:ea typeface="Open Sans" panose="020B0606030504020204" pitchFamily="34" charset="0"/>
                <a:cs typeface="Open Sans" panose="020B0606030504020204" pitchFamily="34" charset="0"/>
              </a:rPr>
              <a:t> qui sum </a:t>
            </a:r>
            <a:r>
              <a:rPr lang="en-US" sz="1000" b="1" dirty="0" err="1">
                <a:latin typeface="Open Sans" panose="020B0606030504020204" pitchFamily="34" charset="0"/>
                <a:ea typeface="Open Sans" panose="020B0606030504020204" pitchFamily="34" charset="0"/>
                <a:cs typeface="Open Sans" panose="020B0606030504020204" pitchFamily="34" charset="0"/>
              </a:rPr>
              <a:t>elesedit</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volum</a:t>
            </a:r>
            <a:endParaRPr lang="en-US" sz="1000" b="1" dirty="0">
              <a:latin typeface="Open Sans" panose="020B0606030504020204" pitchFamily="34" charset="0"/>
              <a:ea typeface="Open Sans" panose="020B0606030504020204" pitchFamily="34" charset="0"/>
              <a:cs typeface="Open Sans" panose="020B0606030504020204" pitchFamily="34" charset="0"/>
            </a:endParaRPr>
          </a:p>
          <a:p>
            <a:pPr marL="114300" algn="just">
              <a:spcAft>
                <a:spcPts val="600"/>
              </a:spcAft>
            </a:pPr>
            <a:endParaRPr lang="en-US" sz="1000" b="1" dirty="0">
              <a:latin typeface="Open Sans" panose="020B0606030504020204" pitchFamily="34" charset="0"/>
              <a:ea typeface="Open Sans" panose="020B0606030504020204" pitchFamily="34" charset="0"/>
              <a:cs typeface="Open Sans" panose="020B0606030504020204" pitchFamily="34" charset="0"/>
            </a:endParaRPr>
          </a:p>
          <a:p>
            <a:pPr marL="114300" algn="just">
              <a:spcAft>
                <a:spcPts val="600"/>
              </a:spcAft>
            </a:pPr>
            <a:r>
              <a:rPr lang="en-US" sz="1000" b="1" dirty="0" err="1">
                <a:latin typeface="Open Sans" panose="020B0606030504020204" pitchFamily="34" charset="0"/>
                <a:ea typeface="Open Sans" panose="020B0606030504020204" pitchFamily="34" charset="0"/>
                <a:cs typeface="Open Sans" panose="020B0606030504020204" pitchFamily="34" charset="0"/>
              </a:rPr>
              <a:t>Harcim</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eum</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laboreris</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doluptae</a:t>
            </a:r>
            <a:r>
              <a:rPr lang="en-US" sz="1000" b="1" dirty="0">
                <a:latin typeface="Open Sans" panose="020B0606030504020204" pitchFamily="34" charset="0"/>
                <a:ea typeface="Open Sans" panose="020B0606030504020204" pitchFamily="34" charset="0"/>
                <a:cs typeface="Open Sans" panose="020B0606030504020204" pitchFamily="34" charset="0"/>
              </a:rPr>
              <a:t> et </a:t>
            </a:r>
            <a:r>
              <a:rPr lang="en-US" sz="1000" b="1" dirty="0" err="1">
                <a:latin typeface="Open Sans" panose="020B0606030504020204" pitchFamily="34" charset="0"/>
                <a:ea typeface="Open Sans" panose="020B0606030504020204" pitchFamily="34" charset="0"/>
                <a:cs typeface="Open Sans" panose="020B0606030504020204" pitchFamily="34" charset="0"/>
              </a:rPr>
              <a:t>inciates</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moluptati</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ipis</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volupta</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ectatur</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b="1" dirty="0" err="1">
                <a:latin typeface="Open Sans" panose="020B0606030504020204" pitchFamily="34" charset="0"/>
                <a:ea typeface="Open Sans" panose="020B0606030504020204" pitchFamily="34" charset="0"/>
                <a:cs typeface="Open Sans" panose="020B0606030504020204" pitchFamily="34" charset="0"/>
              </a:rPr>
              <a:t>omniendam</a:t>
            </a:r>
            <a:endParaRPr lang="en-US" sz="1000"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37" name="Straight Connector 36">
            <a:extLst>
              <a:ext uri="{FF2B5EF4-FFF2-40B4-BE49-F238E27FC236}">
                <a16:creationId xmlns:a16="http://schemas.microsoft.com/office/drawing/2014/main" id="{745B0766-0C44-6B01-5ABB-82AE6117AD44}"/>
              </a:ext>
            </a:extLst>
          </p:cNvPr>
          <p:cNvCxnSpPr/>
          <p:nvPr/>
        </p:nvCxnSpPr>
        <p:spPr>
          <a:xfrm>
            <a:off x="3902233" y="838066"/>
            <a:ext cx="0" cy="461205"/>
          </a:xfrm>
          <a:prstGeom prst="line">
            <a:avLst/>
          </a:prstGeom>
          <a:ln w="38100">
            <a:solidFill>
              <a:srgbClr val="002F5A"/>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8719D65-9A8E-FD61-600E-E33C76775880}"/>
              </a:ext>
            </a:extLst>
          </p:cNvPr>
          <p:cNvCxnSpPr/>
          <p:nvPr/>
        </p:nvCxnSpPr>
        <p:spPr>
          <a:xfrm>
            <a:off x="3902233" y="1377022"/>
            <a:ext cx="0" cy="461205"/>
          </a:xfrm>
          <a:prstGeom prst="line">
            <a:avLst/>
          </a:prstGeom>
          <a:ln w="38100">
            <a:solidFill>
              <a:srgbClr val="8100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AAC0E8A-8A5A-061C-8D92-252B2774CC65}"/>
              </a:ext>
            </a:extLst>
          </p:cNvPr>
          <p:cNvCxnSpPr/>
          <p:nvPr/>
        </p:nvCxnSpPr>
        <p:spPr>
          <a:xfrm>
            <a:off x="3902233" y="1915978"/>
            <a:ext cx="0" cy="461205"/>
          </a:xfrm>
          <a:prstGeom prst="line">
            <a:avLst/>
          </a:prstGeom>
          <a:ln w="38100">
            <a:solidFill>
              <a:srgbClr val="008EB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EEF57FF-5A8B-CA25-B0B8-C3FF0EB1747F}"/>
              </a:ext>
            </a:extLst>
          </p:cNvPr>
          <p:cNvCxnSpPr>
            <a:cxnSpLocks/>
          </p:cNvCxnSpPr>
          <p:nvPr/>
        </p:nvCxnSpPr>
        <p:spPr>
          <a:xfrm>
            <a:off x="3902233" y="2454935"/>
            <a:ext cx="0" cy="600209"/>
          </a:xfrm>
          <a:prstGeom prst="line">
            <a:avLst/>
          </a:prstGeom>
          <a:ln w="38100">
            <a:solidFill>
              <a:srgbClr val="0275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074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 name="Picture 65" descr="A colorful squares with black text&#10;&#10;Description automatically generated">
            <a:extLst>
              <a:ext uri="{FF2B5EF4-FFF2-40B4-BE49-F238E27FC236}">
                <a16:creationId xmlns:a16="http://schemas.microsoft.com/office/drawing/2014/main" id="{792E33C3-A0DB-4A3C-92B9-80BC55FE5DCD}"/>
              </a:ext>
            </a:extLst>
          </p:cNvPr>
          <p:cNvPicPr>
            <a:picLocks noChangeAspect="1"/>
          </p:cNvPicPr>
          <p:nvPr/>
        </p:nvPicPr>
        <p:blipFill>
          <a:blip r:embed="rId3"/>
          <a:srcRect/>
          <a:stretch/>
        </p:blipFill>
        <p:spPr>
          <a:xfrm>
            <a:off x="0" y="-520700"/>
            <a:ext cx="1434556" cy="373899"/>
          </a:xfrm>
          <a:prstGeom prst="rect">
            <a:avLst/>
          </a:prstGeom>
        </p:spPr>
      </p:pic>
      <p:sp>
        <p:nvSpPr>
          <p:cNvPr id="50" name="Text Box 2">
            <a:extLst>
              <a:ext uri="{FF2B5EF4-FFF2-40B4-BE49-F238E27FC236}">
                <a16:creationId xmlns:a16="http://schemas.microsoft.com/office/drawing/2014/main" id="{CACCC29F-27FB-4182-9E76-E7A96E0CB5A1}"/>
              </a:ext>
            </a:extLst>
          </p:cNvPr>
          <p:cNvSpPr txBox="1">
            <a:spLocks noChangeArrowheads="1"/>
          </p:cNvSpPr>
          <p:nvPr/>
        </p:nvSpPr>
        <p:spPr bwMode="auto">
          <a:xfrm>
            <a:off x="4848188" y="9715500"/>
            <a:ext cx="2390774" cy="557613"/>
          </a:xfrm>
          <a:prstGeom prst="rect">
            <a:avLst/>
          </a:prstGeom>
          <a:noFill/>
          <a:ln>
            <a:noFill/>
          </a:ln>
          <a:effectLst/>
          <a:extLst>
            <a:ext uri="{909E8E84-426E-40DD-AFC4-6F175D3DCCD1}">
              <a14:hiddenFill xmlns:a14="http://schemas.microsoft.com/office/drawing/2010/main">
                <a:solidFill>
                  <a:srgbClr val="0074A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altLang="en-US" sz="900" b="1" i="0" u="none" strike="noStrike" kern="1200" cap="none" spc="0" normalizeH="0" baseline="0" noProof="0" dirty="0">
                <a:ln>
                  <a:noFill/>
                </a:ln>
                <a:solidFill>
                  <a:srgbClr val="0074AC"/>
                </a:solidFill>
                <a:effectLst/>
                <a:uLnTx/>
                <a:uFillTx/>
                <a:latin typeface="Open Sans Extrabold" panose="020B0906030804020204" pitchFamily="34" charset="0"/>
                <a:ea typeface="+mn-ea"/>
                <a:cs typeface="+mn-cs"/>
              </a:rPr>
              <a:t>World Food Programme</a:t>
            </a:r>
            <a:br>
              <a:rPr kumimoji="0" lang="it-IT" altLang="en-US" sz="900" b="1" i="0" u="none" strike="noStrike" kern="1200" cap="none" spc="0" normalizeH="0" baseline="0" noProof="0" dirty="0">
                <a:ln>
                  <a:noFill/>
                </a:ln>
                <a:solidFill>
                  <a:srgbClr val="0074AC"/>
                </a:solidFill>
                <a:effectLst/>
                <a:uLnTx/>
                <a:uFillTx/>
                <a:latin typeface="Open Sans Extrabold" panose="020B0906030804020204" pitchFamily="34" charset="0"/>
                <a:ea typeface="+mn-ea"/>
                <a:cs typeface="+mn-cs"/>
              </a:rPr>
            </a:br>
            <a:r>
              <a:rPr kumimoji="0" lang="it-IT" altLang="en-US" sz="9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Via Cesare Giulio Viola 68/70, </a:t>
            </a:r>
            <a:br>
              <a:rPr kumimoji="0" lang="it-IT" altLang="en-US" sz="9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br>
            <a:r>
              <a:rPr kumimoji="0" lang="it-IT" altLang="en-US" sz="9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00148 Rome, Italy  - T +39 06 65131</a:t>
            </a:r>
            <a:br>
              <a:rPr kumimoji="0" lang="it-IT" altLang="en-US" sz="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br>
            <a:r>
              <a:rPr kumimoji="0" lang="it-IT" altLang="en-US" sz="800" b="0" i="0" u="none" strike="noStrike" kern="1200" cap="none" spc="0" normalizeH="0" baseline="0" noProof="0" dirty="0">
                <a:ln>
                  <a:noFill/>
                </a:ln>
                <a:solidFill>
                  <a:srgbClr val="0074AC"/>
                </a:solidFill>
                <a:effectLst/>
                <a:uLnTx/>
                <a:uFillTx/>
                <a:latin typeface="Open Sans Extrabold" panose="020B0906030804020204" pitchFamily="34" charset="0"/>
                <a:ea typeface="+mn-ea"/>
                <a:cs typeface="+mn-cs"/>
              </a:rPr>
              <a:t>wfp.org</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6" name="TextBox 45">
            <a:extLst>
              <a:ext uri="{FF2B5EF4-FFF2-40B4-BE49-F238E27FC236}">
                <a16:creationId xmlns:a16="http://schemas.microsoft.com/office/drawing/2014/main" id="{8D05BEB3-E5D3-0C0C-0568-934D5A9D5B88}"/>
              </a:ext>
            </a:extLst>
          </p:cNvPr>
          <p:cNvSpPr txBox="1"/>
          <p:nvPr/>
        </p:nvSpPr>
        <p:spPr>
          <a:xfrm>
            <a:off x="317538" y="556260"/>
            <a:ext cx="6927812" cy="312420"/>
          </a:xfrm>
          <a:prstGeom prst="rect">
            <a:avLst/>
          </a:prstGeom>
          <a:solidFill>
            <a:schemeClr val="tx2"/>
          </a:solidFill>
          <a:effectLst/>
        </p:spPr>
        <p:txBody>
          <a:bodyPr wrap="square" lIns="91440" tIns="91440" rIns="91440" bIns="91440" numCol="1" spcCol="274320" rtlCol="0" anchor="ctr">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ANNEX 1 - TITLE</a:t>
            </a:r>
          </a:p>
        </p:txBody>
      </p:sp>
      <p:graphicFrame>
        <p:nvGraphicFramePr>
          <p:cNvPr id="5" name="Table 76">
            <a:extLst>
              <a:ext uri="{FF2B5EF4-FFF2-40B4-BE49-F238E27FC236}">
                <a16:creationId xmlns:a16="http://schemas.microsoft.com/office/drawing/2014/main" id="{9115A569-8F2C-621F-9EC0-7086CF20DA09}"/>
              </a:ext>
            </a:extLst>
          </p:cNvPr>
          <p:cNvGraphicFramePr>
            <a:graphicFrameLocks noGrp="1" noChangeAspect="1"/>
          </p:cNvGraphicFramePr>
          <p:nvPr>
            <p:extLst>
              <p:ext uri="{D42A27DB-BD31-4B8C-83A1-F6EECF244321}">
                <p14:modId xmlns:p14="http://schemas.microsoft.com/office/powerpoint/2010/main" val="2038106013"/>
              </p:ext>
            </p:extLst>
          </p:nvPr>
        </p:nvGraphicFramePr>
        <p:xfrm>
          <a:off x="792480" y="922024"/>
          <a:ext cx="6446480" cy="8386381"/>
        </p:xfrm>
        <a:graphic>
          <a:graphicData uri="http://schemas.openxmlformats.org/drawingml/2006/table">
            <a:tbl>
              <a:tblPr bandRow="1"/>
              <a:tblGrid>
                <a:gridCol w="1137920">
                  <a:extLst>
                    <a:ext uri="{9D8B030D-6E8A-4147-A177-3AD203B41FA5}">
                      <a16:colId xmlns:a16="http://schemas.microsoft.com/office/drawing/2014/main" val="2001480990"/>
                    </a:ext>
                  </a:extLst>
                </a:gridCol>
                <a:gridCol w="990600">
                  <a:extLst>
                    <a:ext uri="{9D8B030D-6E8A-4147-A177-3AD203B41FA5}">
                      <a16:colId xmlns:a16="http://schemas.microsoft.com/office/drawing/2014/main" val="3993332672"/>
                    </a:ext>
                  </a:extLst>
                </a:gridCol>
                <a:gridCol w="4317960">
                  <a:extLst>
                    <a:ext uri="{9D8B030D-6E8A-4147-A177-3AD203B41FA5}">
                      <a16:colId xmlns:a16="http://schemas.microsoft.com/office/drawing/2014/main" val="2228547965"/>
                    </a:ext>
                  </a:extLst>
                </a:gridCol>
              </a:tblGrid>
              <a:tr h="570198">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algn="ctr" fontAlgn="b"/>
                      <a:r>
                        <a:rPr lang="en-US" sz="1100" b="1" i="0" u="none" strike="noStrike" noProof="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TITLE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algn="ctr" fontAlgn="b"/>
                      <a:r>
                        <a:rPr lang="en-US" sz="1100" b="1" i="0" u="none" strike="noStrike" noProof="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TITLE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algn="ctr" fontAlgn="b"/>
                      <a:r>
                        <a:rPr lang="en-US" sz="1100" b="1" i="0" u="none" strike="noStrike" noProof="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TITLE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701081439"/>
                  </a:ext>
                </a:extLst>
              </a:tr>
              <a:tr h="91440">
                <a:tc>
                  <a:txBody>
                    <a:bodyPr/>
                    <a:lstStyle/>
                    <a:p>
                      <a:pPr algn="ctr" fontAlgn="b"/>
                      <a:endParaRPr lang="en-US" sz="1200" b="1" i="0" u="none" strike="noStrike" noProof="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rgbClr val="002F5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endParaRPr lang="en-US" sz="1200" b="1" i="0" u="none" strike="noStrike" noProof="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rgbClr val="002F5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endParaRPr lang="en-US" sz="1200" b="1" i="0" u="none" strike="noStrike" noProof="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rgbClr val="002F5A"/>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2102640"/>
                  </a:ext>
                </a:extLst>
              </a:tr>
              <a:tr h="702484">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algn="l" fontAlgn="b"/>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XXX</a:t>
                      </a:r>
                      <a:endPar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2F5A"/>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algn="ctr" fontAlgn="b"/>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XXX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2F5A"/>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922955">
                        <a:lumMod val="20000"/>
                        <a:lumOff val="80000"/>
                      </a:srgbClr>
                    </a:solidFill>
                  </a:tcPr>
                </a:tc>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marL="12700" marR="130175">
                        <a:lnSpc>
                          <a:spcPct val="124700"/>
                        </a:lnSpc>
                        <a:spcBef>
                          <a:spcPts val="870"/>
                        </a:spcBef>
                      </a:pPr>
                      <a:r>
                        <a:rPr lang="en-US" sz="1000" spc="10" dirty="0" err="1">
                          <a:latin typeface="Open Sans" panose="020B0606030504020204" pitchFamily="34" charset="0"/>
                          <a:ea typeface="Open Sans" panose="020B0606030504020204" pitchFamily="34" charset="0"/>
                          <a:cs typeface="Open Sans" panose="020B0606030504020204" pitchFamily="34" charset="0"/>
                        </a:rPr>
                        <a:t>Ullesti</a:t>
                      </a:r>
                      <a:r>
                        <a:rPr lang="en-US" sz="1000" spc="12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busaepe</a:t>
                      </a:r>
                      <a:r>
                        <a:rPr lang="en-US" sz="1000" spc="13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raturestiis</a:t>
                      </a:r>
                      <a:r>
                        <a:rPr lang="en-US" sz="1000" spc="1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re</a:t>
                      </a:r>
                      <a:r>
                        <a:rPr lang="en-US" sz="1000" spc="13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voluptat</a:t>
                      </a:r>
                      <a:r>
                        <a:rPr lang="en-US" sz="1000" spc="114"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fugiati</a:t>
                      </a:r>
                      <a:r>
                        <a:rPr lang="en-US" sz="1000" spc="120" dirty="0">
                          <a:latin typeface="Open Sans" panose="020B0606030504020204" pitchFamily="34" charset="0"/>
                          <a:ea typeface="Open Sans" panose="020B0606030504020204" pitchFamily="34" charset="0"/>
                          <a:cs typeface="Open Sans" panose="020B0606030504020204" pitchFamily="34" charset="0"/>
                        </a:rPr>
                        <a:t> </a:t>
                      </a:r>
                      <a:r>
                        <a:rPr lang="en-US" sz="1000" spc="-25" dirty="0">
                          <a:latin typeface="Open Sans" panose="020B0606030504020204" pitchFamily="34" charset="0"/>
                          <a:ea typeface="Open Sans" panose="020B0606030504020204" pitchFamily="34" charset="0"/>
                          <a:cs typeface="Open Sans" panose="020B0606030504020204" pitchFamily="34" charset="0"/>
                        </a:rPr>
                        <a:t>que </a:t>
                      </a:r>
                      <a:r>
                        <a:rPr lang="en-US" sz="1000" spc="20" dirty="0" err="1">
                          <a:latin typeface="Open Sans" panose="020B0606030504020204" pitchFamily="34" charset="0"/>
                          <a:ea typeface="Open Sans" panose="020B0606030504020204" pitchFamily="34" charset="0"/>
                          <a:cs typeface="Open Sans" panose="020B0606030504020204" pitchFamily="34" charset="0"/>
                        </a:rPr>
                        <a:t>voluptatem</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55" dirty="0" err="1">
                          <a:latin typeface="Open Sans" panose="020B0606030504020204" pitchFamily="34" charset="0"/>
                          <a:ea typeface="Open Sans" panose="020B0606030504020204" pitchFamily="34" charset="0"/>
                          <a:cs typeface="Open Sans" panose="020B0606030504020204" pitchFamily="34" charset="0"/>
                        </a:rPr>
                        <a:t>harum</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endit</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officae</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cor</a:t>
                      </a:r>
                      <a:r>
                        <a:rPr lang="en-US" sz="1000" spc="6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ati</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30" dirty="0">
                          <a:latin typeface="Open Sans" panose="020B0606030504020204" pitchFamily="34" charset="0"/>
                          <a:ea typeface="Open Sans" panose="020B0606030504020204" pitchFamily="34" charset="0"/>
                          <a:cs typeface="Open Sans" panose="020B0606030504020204" pitchFamily="34" charset="0"/>
                        </a:rPr>
                        <a:t>to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offictia</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audi</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ulpa</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ea</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as</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doluptaque</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sandendebit</a:t>
                      </a:r>
                      <a:r>
                        <a:rPr lang="en-US" sz="1000" spc="500" dirty="0">
                          <a:latin typeface="Open Sans" panose="020B0606030504020204" pitchFamily="34" charset="0"/>
                          <a:ea typeface="Open Sans" panose="020B0606030504020204" pitchFamily="34" charset="0"/>
                          <a:cs typeface="Open Sans" panose="020B0606030504020204" pitchFamily="34" charset="0"/>
                        </a:rPr>
                        <a:t> </a:t>
                      </a:r>
                      <a:r>
                        <a:rPr lang="en-US" sz="1000" spc="20" dirty="0">
                          <a:latin typeface="Open Sans" panose="020B0606030504020204" pitchFamily="34" charset="0"/>
                          <a:ea typeface="Open Sans" panose="020B0606030504020204" pitchFamily="34" charset="0"/>
                          <a:cs typeface="Open Sans" panose="020B0606030504020204" pitchFamily="34" charset="0"/>
                        </a:rPr>
                        <a:t>et</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dolorro</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blacerferro</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60" dirty="0" err="1">
                          <a:latin typeface="Open Sans" panose="020B0606030504020204" pitchFamily="34" charset="0"/>
                          <a:ea typeface="Open Sans" panose="020B0606030504020204" pitchFamily="34" charset="0"/>
                          <a:cs typeface="Open Sans" panose="020B0606030504020204" pitchFamily="34" charset="0"/>
                        </a:rPr>
                        <a:t>ommodit</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aturent</a:t>
                      </a:r>
                      <a:r>
                        <a:rPr lang="en-US" sz="1000" spc="3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fugia</a:t>
                      </a:r>
                      <a:r>
                        <a:rPr lang="en-US" sz="1000" spc="-20"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nosam</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45" dirty="0" err="1">
                          <a:latin typeface="Open Sans" panose="020B0606030504020204" pitchFamily="34" charset="0"/>
                          <a:ea typeface="Open Sans" panose="020B0606030504020204" pitchFamily="34" charset="0"/>
                          <a:cs typeface="Open Sans" panose="020B0606030504020204" pitchFamily="34" charset="0"/>
                        </a:rPr>
                        <a:t>litiunt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derit</a:t>
                      </a:r>
                      <a:r>
                        <a:rPr lang="en-US" sz="1000" dirty="0">
                          <a:latin typeface="Open Sans" panose="020B0606030504020204" pitchFamily="34" charset="0"/>
                          <a:ea typeface="Open Sans" panose="020B0606030504020204" pitchFamily="34" charset="0"/>
                          <a:cs typeface="Open Sans" panose="020B0606030504020204" pitchFamily="34" charset="0"/>
                        </a:rPr>
                        <a: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senimi</a:t>
                      </a:r>
                      <a:r>
                        <a:rPr lang="en-US" sz="1000" dirty="0">
                          <a:latin typeface="Open Sans" panose="020B0606030504020204" pitchFamily="34" charset="0"/>
                          <a:ea typeface="Open Sans" panose="020B0606030504020204" pitchFamily="34" charset="0"/>
                          <a:cs typeface="Open Sans" panose="020B0606030504020204" pitchFamily="34" charset="0"/>
                        </a:rPr>
                        <a: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niment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65" dirty="0" err="1">
                          <a:latin typeface="Open Sans" panose="020B0606030504020204" pitchFamily="34" charset="0"/>
                          <a:ea typeface="Open Sans" panose="020B0606030504020204" pitchFamily="34" charset="0"/>
                          <a:cs typeface="Open Sans" panose="020B0606030504020204" pitchFamily="34" charset="0"/>
                        </a:rPr>
                        <a:t>ut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25" dirty="0" err="1">
                          <a:latin typeface="Open Sans" panose="020B0606030504020204" pitchFamily="34" charset="0"/>
                          <a:ea typeface="Open Sans" panose="020B0606030504020204" pitchFamily="34" charset="0"/>
                          <a:cs typeface="Open Sans" panose="020B0606030504020204" pitchFamily="34" charset="0"/>
                        </a:rPr>
                        <a:t>dus</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5" dirty="0" err="1">
                          <a:latin typeface="Open Sans" panose="020B0606030504020204" pitchFamily="34" charset="0"/>
                          <a:ea typeface="Open Sans" panose="020B0606030504020204" pitchFamily="34" charset="0"/>
                          <a:cs typeface="Open Sans" panose="020B0606030504020204" pitchFamily="34" charset="0"/>
                        </a:rPr>
                        <a:t>dolorum</a:t>
                      </a:r>
                      <a:endParaRPr lang="en-US" sz="1000" spc="-20" dirty="0">
                        <a:latin typeface="Open Sans" panose="020B0606030504020204" pitchFamily="34" charset="0"/>
                        <a:ea typeface="Open Sans" panose="020B0606030504020204" pitchFamily="34" charset="0"/>
                        <a:cs typeface="Open Sans" panose="020B0606030504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2F5A"/>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1373574"/>
                  </a:ext>
                </a:extLst>
              </a:tr>
              <a:tr h="719705">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algn="l" fontAlgn="b"/>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XXX</a:t>
                      </a:r>
                      <a:endPar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28575" cap="flat" cmpd="sng" algn="ctr">
                      <a:solidFill>
                        <a:srgbClr val="002F5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algn="ctr" fontAlgn="b"/>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XXX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28575" cap="flat" cmpd="sng" algn="ctr">
                      <a:solidFill>
                        <a:srgbClr val="002F5A"/>
                      </a:solidFill>
                      <a:prstDash val="solid"/>
                      <a:round/>
                      <a:headEnd type="none" w="med" len="med"/>
                      <a:tailEnd type="none" w="med" len="med"/>
                    </a:lnB>
                    <a:lnTlToBr w="12700" cmpd="sng">
                      <a:noFill/>
                      <a:prstDash val="solid"/>
                    </a:lnTlToBr>
                    <a:lnBlToTr w="12700" cmpd="sng">
                      <a:noFill/>
                      <a:prstDash val="solid"/>
                    </a:lnBlToTr>
                    <a:solidFill>
                      <a:srgbClr val="FFE299"/>
                    </a:solidFill>
                  </a:tcPr>
                </a:tc>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marL="12700" marR="130175">
                        <a:lnSpc>
                          <a:spcPct val="124700"/>
                        </a:lnSpc>
                        <a:spcBef>
                          <a:spcPts val="870"/>
                        </a:spcBef>
                      </a:pPr>
                      <a:r>
                        <a:rPr lang="en-US" sz="1000" spc="10" dirty="0" err="1">
                          <a:latin typeface="Open Sans" panose="020B0606030504020204" pitchFamily="34" charset="0"/>
                          <a:ea typeface="Open Sans" panose="020B0606030504020204" pitchFamily="34" charset="0"/>
                          <a:cs typeface="Open Sans" panose="020B0606030504020204" pitchFamily="34" charset="0"/>
                        </a:rPr>
                        <a:t>Ullesti</a:t>
                      </a:r>
                      <a:r>
                        <a:rPr lang="en-US" sz="1000" spc="12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busaepe</a:t>
                      </a:r>
                      <a:r>
                        <a:rPr lang="en-US" sz="1000" spc="13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raturestiis</a:t>
                      </a:r>
                      <a:r>
                        <a:rPr lang="en-US" sz="1000" spc="1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re</a:t>
                      </a:r>
                      <a:r>
                        <a:rPr lang="en-US" sz="1000" spc="13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voluptat</a:t>
                      </a:r>
                      <a:r>
                        <a:rPr lang="en-US" sz="1000" spc="114"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fugiati</a:t>
                      </a:r>
                      <a:r>
                        <a:rPr lang="en-US" sz="1000" spc="120" dirty="0">
                          <a:latin typeface="Open Sans" panose="020B0606030504020204" pitchFamily="34" charset="0"/>
                          <a:ea typeface="Open Sans" panose="020B0606030504020204" pitchFamily="34" charset="0"/>
                          <a:cs typeface="Open Sans" panose="020B0606030504020204" pitchFamily="34" charset="0"/>
                        </a:rPr>
                        <a:t> </a:t>
                      </a:r>
                      <a:r>
                        <a:rPr lang="en-US" sz="1000" spc="-25" dirty="0">
                          <a:latin typeface="Open Sans" panose="020B0606030504020204" pitchFamily="34" charset="0"/>
                          <a:ea typeface="Open Sans" panose="020B0606030504020204" pitchFamily="34" charset="0"/>
                          <a:cs typeface="Open Sans" panose="020B0606030504020204" pitchFamily="34" charset="0"/>
                        </a:rPr>
                        <a:t>que </a:t>
                      </a:r>
                      <a:r>
                        <a:rPr lang="en-US" sz="1000" spc="20" dirty="0" err="1">
                          <a:latin typeface="Open Sans" panose="020B0606030504020204" pitchFamily="34" charset="0"/>
                          <a:ea typeface="Open Sans" panose="020B0606030504020204" pitchFamily="34" charset="0"/>
                          <a:cs typeface="Open Sans" panose="020B0606030504020204" pitchFamily="34" charset="0"/>
                        </a:rPr>
                        <a:t>voluptatem</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55" dirty="0" err="1">
                          <a:latin typeface="Open Sans" panose="020B0606030504020204" pitchFamily="34" charset="0"/>
                          <a:ea typeface="Open Sans" panose="020B0606030504020204" pitchFamily="34" charset="0"/>
                          <a:cs typeface="Open Sans" panose="020B0606030504020204" pitchFamily="34" charset="0"/>
                        </a:rPr>
                        <a:t>harum</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endit</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officae</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cor</a:t>
                      </a:r>
                      <a:r>
                        <a:rPr lang="en-US" sz="1000" spc="6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ati</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30" dirty="0">
                          <a:latin typeface="Open Sans" panose="020B0606030504020204" pitchFamily="34" charset="0"/>
                          <a:ea typeface="Open Sans" panose="020B0606030504020204" pitchFamily="34" charset="0"/>
                          <a:cs typeface="Open Sans" panose="020B0606030504020204" pitchFamily="34" charset="0"/>
                        </a:rPr>
                        <a:t>to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offictia</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audi</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ulpa</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ea</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as</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doluptaque</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sandendebit</a:t>
                      </a:r>
                      <a:r>
                        <a:rPr lang="en-US" sz="1000" spc="500" dirty="0">
                          <a:latin typeface="Open Sans" panose="020B0606030504020204" pitchFamily="34" charset="0"/>
                          <a:ea typeface="Open Sans" panose="020B0606030504020204" pitchFamily="34" charset="0"/>
                          <a:cs typeface="Open Sans" panose="020B0606030504020204" pitchFamily="34" charset="0"/>
                        </a:rPr>
                        <a:t> </a:t>
                      </a:r>
                      <a:r>
                        <a:rPr lang="en-US" sz="1000" spc="20" dirty="0">
                          <a:latin typeface="Open Sans" panose="020B0606030504020204" pitchFamily="34" charset="0"/>
                          <a:ea typeface="Open Sans" panose="020B0606030504020204" pitchFamily="34" charset="0"/>
                          <a:cs typeface="Open Sans" panose="020B0606030504020204" pitchFamily="34" charset="0"/>
                        </a:rPr>
                        <a:t>et</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dolorro</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blacerferro</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60" dirty="0" err="1">
                          <a:latin typeface="Open Sans" panose="020B0606030504020204" pitchFamily="34" charset="0"/>
                          <a:ea typeface="Open Sans" panose="020B0606030504020204" pitchFamily="34" charset="0"/>
                          <a:cs typeface="Open Sans" panose="020B0606030504020204" pitchFamily="34" charset="0"/>
                        </a:rPr>
                        <a:t>ommodit</a:t>
                      </a:r>
                      <a:endParaRPr lang="en-US" sz="1000" spc="-20" dirty="0">
                        <a:latin typeface="Open Sans" panose="020B0606030504020204" pitchFamily="34" charset="0"/>
                        <a:ea typeface="Open Sans" panose="020B0606030504020204" pitchFamily="34" charset="0"/>
                        <a:cs typeface="Open Sans" panose="020B0606030504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28575" cap="flat" cmpd="sng" algn="ctr">
                      <a:solidFill>
                        <a:srgbClr val="002F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8244765"/>
                  </a:ext>
                </a:extLst>
              </a:tr>
              <a:tr h="182880">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algn="l"/>
                      <a:endParaRPr lang="en-US" sz="1000" b="1" noProof="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2F5A"/>
                      </a:solidFill>
                      <a:prstDash val="solid"/>
                      <a:round/>
                      <a:headEnd type="none" w="med" len="med"/>
                      <a:tailEnd type="none" w="med" len="med"/>
                    </a:lnT>
                    <a:lnB w="28575" cap="flat" cmpd="sng" algn="ctr">
                      <a:solidFill>
                        <a:srgbClr val="008EB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algn="ctr"/>
                      <a:endParaRPr lang="en-US" sz="10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2F5A"/>
                      </a:solidFill>
                      <a:prstDash val="solid"/>
                      <a:round/>
                      <a:headEnd type="none" w="med" len="med"/>
                      <a:tailEnd type="none" w="med" len="med"/>
                    </a:lnT>
                    <a:lnB w="28575" cap="flat" cmpd="sng" algn="ctr">
                      <a:solidFill>
                        <a:srgbClr val="008EB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algn="l"/>
                      <a:endParaRPr lang="en-US" sz="1000"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2F5A"/>
                      </a:solidFill>
                      <a:prstDash val="solid"/>
                      <a:round/>
                      <a:headEnd type="none" w="med" len="med"/>
                      <a:tailEnd type="none" w="med" len="med"/>
                    </a:lnT>
                    <a:lnB w="28575" cap="flat" cmpd="sng" algn="ctr">
                      <a:solidFill>
                        <a:srgbClr val="008EB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6763604"/>
                  </a:ext>
                </a:extLst>
              </a:tr>
              <a:tr h="936646">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algn="l" fontAlgn="b"/>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XXX</a:t>
                      </a:r>
                      <a:endPar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8EB1"/>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algn="ctr" fontAlgn="b"/>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XXX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8EB1"/>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FFE299"/>
                    </a:solidFill>
                  </a:tcPr>
                </a:tc>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marL="12700" marR="130175">
                        <a:lnSpc>
                          <a:spcPct val="124700"/>
                        </a:lnSpc>
                        <a:spcBef>
                          <a:spcPts val="870"/>
                        </a:spcBef>
                      </a:pPr>
                      <a:r>
                        <a:rPr lang="en-US" sz="1000" spc="10" dirty="0" err="1">
                          <a:latin typeface="Open Sans" panose="020B0606030504020204" pitchFamily="34" charset="0"/>
                          <a:ea typeface="Open Sans" panose="020B0606030504020204" pitchFamily="34" charset="0"/>
                          <a:cs typeface="Open Sans" panose="020B0606030504020204" pitchFamily="34" charset="0"/>
                        </a:rPr>
                        <a:t>Ullesti</a:t>
                      </a:r>
                      <a:r>
                        <a:rPr lang="en-US" sz="1000" spc="12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busaepe</a:t>
                      </a:r>
                      <a:r>
                        <a:rPr lang="en-US" sz="1000" spc="13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raturestiis</a:t>
                      </a:r>
                      <a:r>
                        <a:rPr lang="en-US" sz="1000" spc="1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re</a:t>
                      </a:r>
                      <a:r>
                        <a:rPr lang="en-US" sz="1000" spc="13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voluptat</a:t>
                      </a:r>
                      <a:r>
                        <a:rPr lang="en-US" sz="1000" spc="114"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fugiati</a:t>
                      </a:r>
                      <a:r>
                        <a:rPr lang="en-US" sz="1000" spc="120" dirty="0">
                          <a:latin typeface="Open Sans" panose="020B0606030504020204" pitchFamily="34" charset="0"/>
                          <a:ea typeface="Open Sans" panose="020B0606030504020204" pitchFamily="34" charset="0"/>
                          <a:cs typeface="Open Sans" panose="020B0606030504020204" pitchFamily="34" charset="0"/>
                        </a:rPr>
                        <a:t> </a:t>
                      </a:r>
                      <a:r>
                        <a:rPr lang="en-US" sz="1000" spc="-25" dirty="0">
                          <a:latin typeface="Open Sans" panose="020B0606030504020204" pitchFamily="34" charset="0"/>
                          <a:ea typeface="Open Sans" panose="020B0606030504020204" pitchFamily="34" charset="0"/>
                          <a:cs typeface="Open Sans" panose="020B0606030504020204" pitchFamily="34" charset="0"/>
                        </a:rPr>
                        <a:t>que </a:t>
                      </a:r>
                      <a:r>
                        <a:rPr lang="en-US" sz="1000" spc="20" dirty="0" err="1">
                          <a:latin typeface="Open Sans" panose="020B0606030504020204" pitchFamily="34" charset="0"/>
                          <a:ea typeface="Open Sans" panose="020B0606030504020204" pitchFamily="34" charset="0"/>
                          <a:cs typeface="Open Sans" panose="020B0606030504020204" pitchFamily="34" charset="0"/>
                        </a:rPr>
                        <a:t>voluptatem</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55" dirty="0" err="1">
                          <a:latin typeface="Open Sans" panose="020B0606030504020204" pitchFamily="34" charset="0"/>
                          <a:ea typeface="Open Sans" panose="020B0606030504020204" pitchFamily="34" charset="0"/>
                          <a:cs typeface="Open Sans" panose="020B0606030504020204" pitchFamily="34" charset="0"/>
                        </a:rPr>
                        <a:t>harum</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endit</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officae</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cor</a:t>
                      </a:r>
                      <a:r>
                        <a:rPr lang="en-US" sz="1000" spc="6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ati</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30" dirty="0">
                          <a:latin typeface="Open Sans" panose="020B0606030504020204" pitchFamily="34" charset="0"/>
                          <a:ea typeface="Open Sans" panose="020B0606030504020204" pitchFamily="34" charset="0"/>
                          <a:cs typeface="Open Sans" panose="020B0606030504020204" pitchFamily="34" charset="0"/>
                        </a:rPr>
                        <a:t>to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offictia</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audi</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ulpa</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ea</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as</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doluptaque</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sandendebit</a:t>
                      </a:r>
                      <a:r>
                        <a:rPr lang="en-US" sz="1000" spc="500" dirty="0">
                          <a:latin typeface="Open Sans" panose="020B0606030504020204" pitchFamily="34" charset="0"/>
                          <a:ea typeface="Open Sans" panose="020B0606030504020204" pitchFamily="34" charset="0"/>
                          <a:cs typeface="Open Sans" panose="020B0606030504020204" pitchFamily="34" charset="0"/>
                        </a:rPr>
                        <a:t> </a:t>
                      </a:r>
                      <a:r>
                        <a:rPr lang="en-US" sz="1000" spc="20" dirty="0">
                          <a:latin typeface="Open Sans" panose="020B0606030504020204" pitchFamily="34" charset="0"/>
                          <a:ea typeface="Open Sans" panose="020B0606030504020204" pitchFamily="34" charset="0"/>
                          <a:cs typeface="Open Sans" panose="020B0606030504020204" pitchFamily="34" charset="0"/>
                        </a:rPr>
                        <a:t>et</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dolorro</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blacerferro</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60" dirty="0" err="1">
                          <a:latin typeface="Open Sans" panose="020B0606030504020204" pitchFamily="34" charset="0"/>
                          <a:ea typeface="Open Sans" panose="020B0606030504020204" pitchFamily="34" charset="0"/>
                          <a:cs typeface="Open Sans" panose="020B0606030504020204" pitchFamily="34" charset="0"/>
                        </a:rPr>
                        <a:t>ommodit</a:t>
                      </a:r>
                      <a:endParaRPr lang="en-US" sz="1000" spc="-20" dirty="0">
                        <a:latin typeface="Open Sans" panose="020B0606030504020204" pitchFamily="34" charset="0"/>
                        <a:ea typeface="Open Sans" panose="020B0606030504020204" pitchFamily="34" charset="0"/>
                        <a:cs typeface="Open Sans" panose="020B0606030504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8EB1"/>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1910909"/>
                  </a:ext>
                </a:extLst>
              </a:tr>
              <a:tr h="570198">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algn="l" fontAlgn="b"/>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XXX</a:t>
                      </a:r>
                      <a:endPar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algn="ctr" fontAlgn="b"/>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XXX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DB384">
                        <a:lumMod val="20000"/>
                        <a:lumOff val="80000"/>
                      </a:srgbClr>
                    </a:solidFill>
                  </a:tcPr>
                </a:tc>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marL="12700" marR="130175">
                        <a:lnSpc>
                          <a:spcPct val="124700"/>
                        </a:lnSpc>
                        <a:spcBef>
                          <a:spcPts val="870"/>
                        </a:spcBef>
                      </a:pPr>
                      <a:r>
                        <a:rPr lang="en-US" sz="1000" spc="10" dirty="0" err="1">
                          <a:latin typeface="Open Sans" panose="020B0606030504020204" pitchFamily="34" charset="0"/>
                          <a:ea typeface="Open Sans" panose="020B0606030504020204" pitchFamily="34" charset="0"/>
                          <a:cs typeface="Open Sans" panose="020B0606030504020204" pitchFamily="34" charset="0"/>
                        </a:rPr>
                        <a:t>Ullesti</a:t>
                      </a:r>
                      <a:r>
                        <a:rPr lang="en-US" sz="1000" spc="12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busaepe</a:t>
                      </a:r>
                      <a:r>
                        <a:rPr lang="en-US" sz="1000" spc="13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raturestiis</a:t>
                      </a:r>
                      <a:r>
                        <a:rPr lang="en-US" sz="1000" spc="1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re</a:t>
                      </a:r>
                      <a:r>
                        <a:rPr lang="en-US" sz="1000" spc="13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voluptat</a:t>
                      </a:r>
                      <a:r>
                        <a:rPr lang="en-US" sz="1000" spc="114"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fugiati</a:t>
                      </a:r>
                      <a:r>
                        <a:rPr lang="en-US" sz="1000" spc="120" dirty="0">
                          <a:latin typeface="Open Sans" panose="020B0606030504020204" pitchFamily="34" charset="0"/>
                          <a:ea typeface="Open Sans" panose="020B0606030504020204" pitchFamily="34" charset="0"/>
                          <a:cs typeface="Open Sans" panose="020B0606030504020204" pitchFamily="34" charset="0"/>
                        </a:rPr>
                        <a:t> </a:t>
                      </a:r>
                      <a:r>
                        <a:rPr lang="en-US" sz="1000" spc="-25" dirty="0">
                          <a:latin typeface="Open Sans" panose="020B0606030504020204" pitchFamily="34" charset="0"/>
                          <a:ea typeface="Open Sans" panose="020B0606030504020204" pitchFamily="34" charset="0"/>
                          <a:cs typeface="Open Sans" panose="020B0606030504020204" pitchFamily="34" charset="0"/>
                        </a:rPr>
                        <a:t>que </a:t>
                      </a:r>
                      <a:r>
                        <a:rPr lang="en-US" sz="1000" spc="20" dirty="0" err="1">
                          <a:latin typeface="Open Sans" panose="020B0606030504020204" pitchFamily="34" charset="0"/>
                          <a:ea typeface="Open Sans" panose="020B0606030504020204" pitchFamily="34" charset="0"/>
                          <a:cs typeface="Open Sans" panose="020B0606030504020204" pitchFamily="34" charset="0"/>
                        </a:rPr>
                        <a:t>voluptatem</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55" dirty="0" err="1">
                          <a:latin typeface="Open Sans" panose="020B0606030504020204" pitchFamily="34" charset="0"/>
                          <a:ea typeface="Open Sans" panose="020B0606030504020204" pitchFamily="34" charset="0"/>
                          <a:cs typeface="Open Sans" panose="020B0606030504020204" pitchFamily="34" charset="0"/>
                        </a:rPr>
                        <a:t>harum</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endit</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officae</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cor</a:t>
                      </a:r>
                      <a:r>
                        <a:rPr lang="en-US" sz="1000" spc="6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ati</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30" dirty="0">
                          <a:latin typeface="Open Sans" panose="020B0606030504020204" pitchFamily="34" charset="0"/>
                          <a:ea typeface="Open Sans" panose="020B0606030504020204" pitchFamily="34" charset="0"/>
                          <a:cs typeface="Open Sans" panose="020B0606030504020204" pitchFamily="34" charset="0"/>
                        </a:rPr>
                        <a:t>to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offictia</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audi</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ulpa</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ea</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as</a:t>
                      </a:r>
                      <a:endParaRPr lang="en-US" sz="1000" spc="-20" dirty="0">
                        <a:latin typeface="Open Sans" panose="020B0606030504020204" pitchFamily="34" charset="0"/>
                        <a:ea typeface="Open Sans" panose="020B0606030504020204" pitchFamily="34" charset="0"/>
                        <a:cs typeface="Open Sans" panose="020B0606030504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4592544"/>
                  </a:ext>
                </a:extLst>
              </a:tr>
              <a:tr h="936646">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algn="l" fontAlgn="b"/>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XXX</a:t>
                      </a:r>
                      <a:endPar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algn="ctr" fontAlgn="b"/>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XXX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922955">
                        <a:lumMod val="20000"/>
                        <a:lumOff val="80000"/>
                      </a:srgbClr>
                    </a:solidFill>
                  </a:tcPr>
                </a:tc>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marL="12700" marR="130175">
                        <a:lnSpc>
                          <a:spcPct val="124700"/>
                        </a:lnSpc>
                        <a:spcBef>
                          <a:spcPts val="870"/>
                        </a:spcBef>
                      </a:pPr>
                      <a:r>
                        <a:rPr lang="en-US" sz="1000" spc="10" dirty="0" err="1">
                          <a:latin typeface="Open Sans" panose="020B0606030504020204" pitchFamily="34" charset="0"/>
                          <a:ea typeface="Open Sans" panose="020B0606030504020204" pitchFamily="34" charset="0"/>
                          <a:cs typeface="Open Sans" panose="020B0606030504020204" pitchFamily="34" charset="0"/>
                        </a:rPr>
                        <a:t>Ullesti</a:t>
                      </a:r>
                      <a:r>
                        <a:rPr lang="en-US" sz="1000" spc="12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busaepe</a:t>
                      </a:r>
                      <a:r>
                        <a:rPr lang="en-US" sz="1000" spc="13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raturestiis</a:t>
                      </a:r>
                      <a:r>
                        <a:rPr lang="en-US" sz="1000" spc="1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re</a:t>
                      </a:r>
                      <a:r>
                        <a:rPr lang="en-US" sz="1000" spc="13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voluptat</a:t>
                      </a:r>
                      <a:r>
                        <a:rPr lang="en-US" sz="1000" spc="114"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fugiati</a:t>
                      </a:r>
                      <a:r>
                        <a:rPr lang="en-US" sz="1000" spc="120" dirty="0">
                          <a:latin typeface="Open Sans" panose="020B0606030504020204" pitchFamily="34" charset="0"/>
                          <a:ea typeface="Open Sans" panose="020B0606030504020204" pitchFamily="34" charset="0"/>
                          <a:cs typeface="Open Sans" panose="020B0606030504020204" pitchFamily="34" charset="0"/>
                        </a:rPr>
                        <a:t> </a:t>
                      </a:r>
                      <a:r>
                        <a:rPr lang="en-US" sz="1000" spc="-25" dirty="0">
                          <a:latin typeface="Open Sans" panose="020B0606030504020204" pitchFamily="34" charset="0"/>
                          <a:ea typeface="Open Sans" panose="020B0606030504020204" pitchFamily="34" charset="0"/>
                          <a:cs typeface="Open Sans" panose="020B0606030504020204" pitchFamily="34" charset="0"/>
                        </a:rPr>
                        <a:t>que </a:t>
                      </a:r>
                      <a:r>
                        <a:rPr lang="en-US" sz="1000" spc="20" dirty="0" err="1">
                          <a:latin typeface="Open Sans" panose="020B0606030504020204" pitchFamily="34" charset="0"/>
                          <a:ea typeface="Open Sans" panose="020B0606030504020204" pitchFamily="34" charset="0"/>
                          <a:cs typeface="Open Sans" panose="020B0606030504020204" pitchFamily="34" charset="0"/>
                        </a:rPr>
                        <a:t>voluptatem</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55" dirty="0" err="1">
                          <a:latin typeface="Open Sans" panose="020B0606030504020204" pitchFamily="34" charset="0"/>
                          <a:ea typeface="Open Sans" panose="020B0606030504020204" pitchFamily="34" charset="0"/>
                          <a:cs typeface="Open Sans" panose="020B0606030504020204" pitchFamily="34" charset="0"/>
                        </a:rPr>
                        <a:t>harum</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endit</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officae</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cor</a:t>
                      </a:r>
                      <a:r>
                        <a:rPr lang="en-US" sz="1000" spc="6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ati</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30" dirty="0">
                          <a:latin typeface="Open Sans" panose="020B0606030504020204" pitchFamily="34" charset="0"/>
                          <a:ea typeface="Open Sans" panose="020B0606030504020204" pitchFamily="34" charset="0"/>
                          <a:cs typeface="Open Sans" panose="020B0606030504020204" pitchFamily="34" charset="0"/>
                        </a:rPr>
                        <a:t>to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offictia</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audi</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ulpa</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ea</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as</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doluptaque</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sandendebit</a:t>
                      </a:r>
                      <a:r>
                        <a:rPr lang="en-US" sz="1000" spc="500" dirty="0">
                          <a:latin typeface="Open Sans" panose="020B0606030504020204" pitchFamily="34" charset="0"/>
                          <a:ea typeface="Open Sans" panose="020B0606030504020204" pitchFamily="34" charset="0"/>
                          <a:cs typeface="Open Sans" panose="020B0606030504020204" pitchFamily="34" charset="0"/>
                        </a:rPr>
                        <a:t> </a:t>
                      </a:r>
                      <a:r>
                        <a:rPr lang="en-US" sz="1000" spc="20" dirty="0">
                          <a:latin typeface="Open Sans" panose="020B0606030504020204" pitchFamily="34" charset="0"/>
                          <a:ea typeface="Open Sans" panose="020B0606030504020204" pitchFamily="34" charset="0"/>
                          <a:cs typeface="Open Sans" panose="020B0606030504020204" pitchFamily="34" charset="0"/>
                        </a:rPr>
                        <a:t>et</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dolorro</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blacerferro</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60" dirty="0" err="1">
                          <a:latin typeface="Open Sans" panose="020B0606030504020204" pitchFamily="34" charset="0"/>
                          <a:ea typeface="Open Sans" panose="020B0606030504020204" pitchFamily="34" charset="0"/>
                          <a:cs typeface="Open Sans" panose="020B0606030504020204" pitchFamily="34" charset="0"/>
                        </a:rPr>
                        <a:t>ommodit</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aturent</a:t>
                      </a:r>
                      <a:r>
                        <a:rPr lang="en-US" sz="1000" spc="3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fugia</a:t>
                      </a:r>
                      <a:r>
                        <a:rPr lang="en-US" sz="1000" spc="-20"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nosam</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45" dirty="0" err="1">
                          <a:latin typeface="Open Sans" panose="020B0606030504020204" pitchFamily="34" charset="0"/>
                          <a:ea typeface="Open Sans" panose="020B0606030504020204" pitchFamily="34" charset="0"/>
                          <a:cs typeface="Open Sans" panose="020B0606030504020204" pitchFamily="34" charset="0"/>
                        </a:rPr>
                        <a:t>litiunt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derit</a:t>
                      </a:r>
                      <a:r>
                        <a:rPr lang="en-US" sz="1000" dirty="0">
                          <a:latin typeface="Open Sans" panose="020B0606030504020204" pitchFamily="34" charset="0"/>
                          <a:ea typeface="Open Sans" panose="020B0606030504020204" pitchFamily="34" charset="0"/>
                          <a:cs typeface="Open Sans" panose="020B0606030504020204" pitchFamily="34" charset="0"/>
                        </a:rPr>
                        <a: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senimi</a:t>
                      </a:r>
                      <a:r>
                        <a:rPr lang="en-US" sz="1000" dirty="0">
                          <a:latin typeface="Open Sans" panose="020B0606030504020204" pitchFamily="34" charset="0"/>
                          <a:ea typeface="Open Sans" panose="020B0606030504020204" pitchFamily="34" charset="0"/>
                          <a:cs typeface="Open Sans" panose="020B0606030504020204" pitchFamily="34" charset="0"/>
                        </a:rPr>
                        <a: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niment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65" dirty="0" err="1">
                          <a:latin typeface="Open Sans" panose="020B0606030504020204" pitchFamily="34" charset="0"/>
                          <a:ea typeface="Open Sans" panose="020B0606030504020204" pitchFamily="34" charset="0"/>
                          <a:cs typeface="Open Sans" panose="020B0606030504020204" pitchFamily="34" charset="0"/>
                        </a:rPr>
                        <a:t>ut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25" dirty="0" err="1">
                          <a:latin typeface="Open Sans" panose="020B0606030504020204" pitchFamily="34" charset="0"/>
                          <a:ea typeface="Open Sans" panose="020B0606030504020204" pitchFamily="34" charset="0"/>
                          <a:cs typeface="Open Sans" panose="020B0606030504020204" pitchFamily="34" charset="0"/>
                        </a:rPr>
                        <a:t>dus</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5" dirty="0" err="1">
                          <a:latin typeface="Open Sans" panose="020B0606030504020204" pitchFamily="34" charset="0"/>
                          <a:ea typeface="Open Sans" panose="020B0606030504020204" pitchFamily="34" charset="0"/>
                          <a:cs typeface="Open Sans" panose="020B0606030504020204" pitchFamily="34" charset="0"/>
                        </a:rPr>
                        <a:t>dolorum</a:t>
                      </a:r>
                      <a:endParaRPr lang="en-US" sz="1000" spc="-20" dirty="0">
                        <a:latin typeface="Open Sans" panose="020B0606030504020204" pitchFamily="34" charset="0"/>
                        <a:ea typeface="Open Sans" panose="020B0606030504020204" pitchFamily="34" charset="0"/>
                        <a:cs typeface="Open Sans" panose="020B0606030504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3361409"/>
                  </a:ext>
                </a:extLst>
              </a:tr>
              <a:tr h="719705">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algn="l" fontAlgn="b"/>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XXX</a:t>
                      </a:r>
                      <a:endPar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28575" cap="flat" cmpd="sng" algn="ctr">
                      <a:solidFill>
                        <a:srgbClr val="008EB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algn="ctr" fontAlgn="b"/>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XXX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28575" cap="flat" cmpd="sng" algn="ctr">
                      <a:solidFill>
                        <a:srgbClr val="008EB1"/>
                      </a:solidFill>
                      <a:prstDash val="solid"/>
                      <a:round/>
                      <a:headEnd type="none" w="med" len="med"/>
                      <a:tailEnd type="none" w="med" len="med"/>
                    </a:lnB>
                    <a:lnTlToBr w="12700" cmpd="sng">
                      <a:noFill/>
                      <a:prstDash val="solid"/>
                    </a:lnTlToBr>
                    <a:lnBlToTr w="12700" cmpd="sng">
                      <a:noFill/>
                      <a:prstDash val="solid"/>
                    </a:lnBlToTr>
                    <a:solidFill>
                      <a:srgbClr val="FFE299"/>
                    </a:solidFill>
                  </a:tcPr>
                </a:tc>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marL="12700" marR="130175">
                        <a:lnSpc>
                          <a:spcPct val="124700"/>
                        </a:lnSpc>
                        <a:spcBef>
                          <a:spcPts val="870"/>
                        </a:spcBef>
                      </a:pPr>
                      <a:r>
                        <a:rPr lang="en-US" sz="1000" spc="10" dirty="0" err="1">
                          <a:latin typeface="Open Sans" panose="020B0606030504020204" pitchFamily="34" charset="0"/>
                          <a:ea typeface="Open Sans" panose="020B0606030504020204" pitchFamily="34" charset="0"/>
                          <a:cs typeface="Open Sans" panose="020B0606030504020204" pitchFamily="34" charset="0"/>
                        </a:rPr>
                        <a:t>Ullesti</a:t>
                      </a:r>
                      <a:r>
                        <a:rPr lang="en-US" sz="1000" spc="12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busaepe</a:t>
                      </a:r>
                      <a:r>
                        <a:rPr lang="en-US" sz="1000" spc="13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raturestiis</a:t>
                      </a:r>
                      <a:r>
                        <a:rPr lang="en-US" sz="1000" spc="1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re</a:t>
                      </a:r>
                      <a:r>
                        <a:rPr lang="en-US" sz="1000" spc="13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voluptat</a:t>
                      </a:r>
                      <a:r>
                        <a:rPr lang="en-US" sz="1000" spc="114"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fugiati</a:t>
                      </a:r>
                      <a:r>
                        <a:rPr lang="en-US" sz="1000" spc="120" dirty="0">
                          <a:latin typeface="Open Sans" panose="020B0606030504020204" pitchFamily="34" charset="0"/>
                          <a:ea typeface="Open Sans" panose="020B0606030504020204" pitchFamily="34" charset="0"/>
                          <a:cs typeface="Open Sans" panose="020B0606030504020204" pitchFamily="34" charset="0"/>
                        </a:rPr>
                        <a:t> </a:t>
                      </a:r>
                      <a:r>
                        <a:rPr lang="en-US" sz="1000" spc="-25" dirty="0">
                          <a:latin typeface="Open Sans" panose="020B0606030504020204" pitchFamily="34" charset="0"/>
                          <a:ea typeface="Open Sans" panose="020B0606030504020204" pitchFamily="34" charset="0"/>
                          <a:cs typeface="Open Sans" panose="020B0606030504020204" pitchFamily="34" charset="0"/>
                        </a:rPr>
                        <a:t>que </a:t>
                      </a:r>
                      <a:r>
                        <a:rPr lang="en-US" sz="1000" spc="20" dirty="0" err="1">
                          <a:latin typeface="Open Sans" panose="020B0606030504020204" pitchFamily="34" charset="0"/>
                          <a:ea typeface="Open Sans" panose="020B0606030504020204" pitchFamily="34" charset="0"/>
                          <a:cs typeface="Open Sans" panose="020B0606030504020204" pitchFamily="34" charset="0"/>
                        </a:rPr>
                        <a:t>voluptatem</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55" dirty="0" err="1">
                          <a:latin typeface="Open Sans" panose="020B0606030504020204" pitchFamily="34" charset="0"/>
                          <a:ea typeface="Open Sans" panose="020B0606030504020204" pitchFamily="34" charset="0"/>
                          <a:cs typeface="Open Sans" panose="020B0606030504020204" pitchFamily="34" charset="0"/>
                        </a:rPr>
                        <a:t>harum</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endit</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officae</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cor</a:t>
                      </a:r>
                      <a:r>
                        <a:rPr lang="en-US" sz="1000" spc="6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ati</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30" dirty="0">
                          <a:latin typeface="Open Sans" panose="020B0606030504020204" pitchFamily="34" charset="0"/>
                          <a:ea typeface="Open Sans" panose="020B0606030504020204" pitchFamily="34" charset="0"/>
                          <a:cs typeface="Open Sans" panose="020B0606030504020204" pitchFamily="34" charset="0"/>
                        </a:rPr>
                        <a:t>to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offictia</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audi</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ulpa</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ea</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as</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doluptaque</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sandendebit</a:t>
                      </a:r>
                      <a:r>
                        <a:rPr lang="en-US" sz="1000" spc="500" dirty="0">
                          <a:latin typeface="Open Sans" panose="020B0606030504020204" pitchFamily="34" charset="0"/>
                          <a:ea typeface="Open Sans" panose="020B0606030504020204" pitchFamily="34" charset="0"/>
                          <a:cs typeface="Open Sans" panose="020B0606030504020204" pitchFamily="34" charset="0"/>
                        </a:rPr>
                        <a:t> </a:t>
                      </a:r>
                      <a:r>
                        <a:rPr lang="en-US" sz="1000" spc="20" dirty="0">
                          <a:latin typeface="Open Sans" panose="020B0606030504020204" pitchFamily="34" charset="0"/>
                          <a:ea typeface="Open Sans" panose="020B0606030504020204" pitchFamily="34" charset="0"/>
                          <a:cs typeface="Open Sans" panose="020B0606030504020204" pitchFamily="34" charset="0"/>
                        </a:rPr>
                        <a:t>et</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dolorro</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blacerferro</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60" dirty="0" err="1">
                          <a:latin typeface="Open Sans" panose="020B0606030504020204" pitchFamily="34" charset="0"/>
                          <a:ea typeface="Open Sans" panose="020B0606030504020204" pitchFamily="34" charset="0"/>
                          <a:cs typeface="Open Sans" panose="020B0606030504020204" pitchFamily="34" charset="0"/>
                        </a:rPr>
                        <a:t>ommodit</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aturent</a:t>
                      </a:r>
                      <a:r>
                        <a:rPr lang="en-US" sz="1000" spc="3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fugia</a:t>
                      </a:r>
                      <a:r>
                        <a:rPr lang="en-US" sz="1000" spc="-20"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nosam</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45" dirty="0" err="1">
                          <a:latin typeface="Open Sans" panose="020B0606030504020204" pitchFamily="34" charset="0"/>
                          <a:ea typeface="Open Sans" panose="020B0606030504020204" pitchFamily="34" charset="0"/>
                          <a:cs typeface="Open Sans" panose="020B0606030504020204" pitchFamily="34" charset="0"/>
                        </a:rPr>
                        <a:t>litiunt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derit</a:t>
                      </a:r>
                      <a:r>
                        <a:rPr lang="en-US" sz="1000" dirty="0">
                          <a:latin typeface="Open Sans" panose="020B0606030504020204" pitchFamily="34" charset="0"/>
                          <a:ea typeface="Open Sans" panose="020B0606030504020204" pitchFamily="34" charset="0"/>
                          <a:cs typeface="Open Sans" panose="020B0606030504020204" pitchFamily="34" charset="0"/>
                        </a:rPr>
                        <a: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senimi</a:t>
                      </a:r>
                      <a:r>
                        <a:rPr lang="en-US" sz="1000" dirty="0">
                          <a:latin typeface="Open Sans" panose="020B0606030504020204" pitchFamily="34" charset="0"/>
                          <a:ea typeface="Open Sans" panose="020B0606030504020204" pitchFamily="34" charset="0"/>
                          <a:cs typeface="Open Sans" panose="020B0606030504020204" pitchFamily="34" charset="0"/>
                        </a:rPr>
                        <a: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niment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65" dirty="0" err="1">
                          <a:latin typeface="Open Sans" panose="020B0606030504020204" pitchFamily="34" charset="0"/>
                          <a:ea typeface="Open Sans" panose="020B0606030504020204" pitchFamily="34" charset="0"/>
                          <a:cs typeface="Open Sans" panose="020B0606030504020204" pitchFamily="34" charset="0"/>
                        </a:rPr>
                        <a:t>ut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25" dirty="0" err="1">
                          <a:latin typeface="Open Sans" panose="020B0606030504020204" pitchFamily="34" charset="0"/>
                          <a:ea typeface="Open Sans" panose="020B0606030504020204" pitchFamily="34" charset="0"/>
                          <a:cs typeface="Open Sans" panose="020B0606030504020204" pitchFamily="34" charset="0"/>
                        </a:rPr>
                        <a:t>dus</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5" dirty="0" err="1">
                          <a:latin typeface="Open Sans" panose="020B0606030504020204" pitchFamily="34" charset="0"/>
                          <a:ea typeface="Open Sans" panose="020B0606030504020204" pitchFamily="34" charset="0"/>
                          <a:cs typeface="Open Sans" panose="020B0606030504020204" pitchFamily="34" charset="0"/>
                        </a:rPr>
                        <a:t>dolorum</a:t>
                      </a:r>
                      <a:endParaRPr lang="en-US" sz="1000" spc="-20" dirty="0">
                        <a:latin typeface="Open Sans" panose="020B0606030504020204" pitchFamily="34" charset="0"/>
                        <a:ea typeface="Open Sans" panose="020B0606030504020204" pitchFamily="34" charset="0"/>
                        <a:cs typeface="Open Sans" panose="020B0606030504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28575" cap="flat" cmpd="sng" algn="ctr">
                      <a:solidFill>
                        <a:srgbClr val="008EB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5636417"/>
                  </a:ext>
                </a:extLst>
              </a:tr>
              <a:tr h="182880">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algn="l"/>
                      <a:endParaRPr lang="en-US" sz="1000" b="1" noProof="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8EB1"/>
                      </a:solidFill>
                      <a:prstDash val="solid"/>
                      <a:round/>
                      <a:headEnd type="none" w="med" len="med"/>
                      <a:tailEnd type="none" w="med" len="med"/>
                    </a:lnT>
                    <a:lnB w="28575" cap="flat" cmpd="sng" algn="ctr">
                      <a:solidFill>
                        <a:srgbClr val="0275B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8EB1"/>
                      </a:solidFill>
                      <a:prstDash val="solid"/>
                      <a:round/>
                      <a:headEnd type="none" w="med" len="med"/>
                      <a:tailEnd type="none" w="med" len="med"/>
                    </a:lnT>
                    <a:lnB w="28575" cap="flat" cmpd="sng" algn="ctr">
                      <a:solidFill>
                        <a:srgbClr val="0275B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8EB1"/>
                      </a:solidFill>
                      <a:prstDash val="solid"/>
                      <a:round/>
                      <a:headEnd type="none" w="med" len="med"/>
                      <a:tailEnd type="none" w="med" len="med"/>
                    </a:lnT>
                    <a:lnB w="28575" cap="flat" cmpd="sng" algn="ctr">
                      <a:solidFill>
                        <a:srgbClr val="0275B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7125411"/>
                  </a:ext>
                </a:extLst>
              </a:tr>
              <a:tr h="702484">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algn="l" fontAlgn="b"/>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XXX</a:t>
                      </a: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275B3"/>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0">
                      <a:noFill/>
                    </a:lnTlToBr>
                    <a:lnBlToTr w="0">
                      <a:noFill/>
                    </a:lnBlToTr>
                    <a:noFill/>
                  </a:tcPr>
                </a:tc>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algn="ctr" fontAlgn="b"/>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XXX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275B3"/>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0">
                      <a:noFill/>
                    </a:lnTlToBr>
                    <a:lnBlToTr w="0">
                      <a:noFill/>
                    </a:lnBlToTr>
                    <a:solidFill>
                      <a:srgbClr val="FFE299"/>
                    </a:solidFill>
                  </a:tcPr>
                </a:tc>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marL="12700" marR="130175">
                        <a:lnSpc>
                          <a:spcPct val="124700"/>
                        </a:lnSpc>
                        <a:spcBef>
                          <a:spcPts val="870"/>
                        </a:spcBef>
                      </a:pPr>
                      <a:r>
                        <a:rPr lang="en-US" sz="1000" spc="10" dirty="0" err="1">
                          <a:latin typeface="Open Sans" panose="020B0606030504020204" pitchFamily="34" charset="0"/>
                          <a:ea typeface="Open Sans" panose="020B0606030504020204" pitchFamily="34" charset="0"/>
                          <a:cs typeface="Open Sans" panose="020B0606030504020204" pitchFamily="34" charset="0"/>
                        </a:rPr>
                        <a:t>Ullesti</a:t>
                      </a:r>
                      <a:r>
                        <a:rPr lang="en-US" sz="1000" spc="12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busaepe</a:t>
                      </a:r>
                      <a:r>
                        <a:rPr lang="en-US" sz="1000" spc="13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raturestiis</a:t>
                      </a:r>
                      <a:r>
                        <a:rPr lang="en-US" sz="1000" spc="1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re</a:t>
                      </a:r>
                      <a:r>
                        <a:rPr lang="en-US" sz="1000" spc="13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voluptat</a:t>
                      </a:r>
                      <a:r>
                        <a:rPr lang="en-US" sz="1000" spc="114"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fugiati</a:t>
                      </a:r>
                      <a:r>
                        <a:rPr lang="en-US" sz="1000" spc="120" dirty="0">
                          <a:latin typeface="Open Sans" panose="020B0606030504020204" pitchFamily="34" charset="0"/>
                          <a:ea typeface="Open Sans" panose="020B0606030504020204" pitchFamily="34" charset="0"/>
                          <a:cs typeface="Open Sans" panose="020B0606030504020204" pitchFamily="34" charset="0"/>
                        </a:rPr>
                        <a:t> </a:t>
                      </a:r>
                      <a:r>
                        <a:rPr lang="en-US" sz="1000" spc="-25" dirty="0">
                          <a:latin typeface="Open Sans" panose="020B0606030504020204" pitchFamily="34" charset="0"/>
                          <a:ea typeface="Open Sans" panose="020B0606030504020204" pitchFamily="34" charset="0"/>
                          <a:cs typeface="Open Sans" panose="020B0606030504020204" pitchFamily="34" charset="0"/>
                        </a:rPr>
                        <a:t>que </a:t>
                      </a:r>
                      <a:r>
                        <a:rPr lang="en-US" sz="1000" spc="20" dirty="0" err="1">
                          <a:latin typeface="Open Sans" panose="020B0606030504020204" pitchFamily="34" charset="0"/>
                          <a:ea typeface="Open Sans" panose="020B0606030504020204" pitchFamily="34" charset="0"/>
                          <a:cs typeface="Open Sans" panose="020B0606030504020204" pitchFamily="34" charset="0"/>
                        </a:rPr>
                        <a:t>voluptatem</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55" dirty="0" err="1">
                          <a:latin typeface="Open Sans" panose="020B0606030504020204" pitchFamily="34" charset="0"/>
                          <a:ea typeface="Open Sans" panose="020B0606030504020204" pitchFamily="34" charset="0"/>
                          <a:cs typeface="Open Sans" panose="020B0606030504020204" pitchFamily="34" charset="0"/>
                        </a:rPr>
                        <a:t>harum</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endit</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officae</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cor</a:t>
                      </a:r>
                      <a:r>
                        <a:rPr lang="en-US" sz="1000" spc="6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ati</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30" dirty="0">
                          <a:latin typeface="Open Sans" panose="020B0606030504020204" pitchFamily="34" charset="0"/>
                          <a:ea typeface="Open Sans" panose="020B0606030504020204" pitchFamily="34" charset="0"/>
                          <a:cs typeface="Open Sans" panose="020B0606030504020204" pitchFamily="34" charset="0"/>
                        </a:rPr>
                        <a:t>to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offictia</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audi</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ulpa</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ea</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as</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doluptaque</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sandendebit</a:t>
                      </a:r>
                      <a:r>
                        <a:rPr lang="en-US" sz="1000" spc="500" dirty="0">
                          <a:latin typeface="Open Sans" panose="020B0606030504020204" pitchFamily="34" charset="0"/>
                          <a:ea typeface="Open Sans" panose="020B0606030504020204" pitchFamily="34" charset="0"/>
                          <a:cs typeface="Open Sans" panose="020B0606030504020204" pitchFamily="34" charset="0"/>
                        </a:rPr>
                        <a:t> </a:t>
                      </a:r>
                      <a:r>
                        <a:rPr lang="en-US" sz="1000" spc="20" dirty="0">
                          <a:latin typeface="Open Sans" panose="020B0606030504020204" pitchFamily="34" charset="0"/>
                          <a:ea typeface="Open Sans" panose="020B0606030504020204" pitchFamily="34" charset="0"/>
                          <a:cs typeface="Open Sans" panose="020B0606030504020204" pitchFamily="34" charset="0"/>
                        </a:rPr>
                        <a:t>et</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dolorro</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blacerferro</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60" dirty="0" err="1">
                          <a:latin typeface="Open Sans" panose="020B0606030504020204" pitchFamily="34" charset="0"/>
                          <a:ea typeface="Open Sans" panose="020B0606030504020204" pitchFamily="34" charset="0"/>
                          <a:cs typeface="Open Sans" panose="020B0606030504020204" pitchFamily="34" charset="0"/>
                        </a:rPr>
                        <a:t>ommodit</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aturent</a:t>
                      </a:r>
                      <a:r>
                        <a:rPr lang="en-US" sz="1000" spc="3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fugia</a:t>
                      </a:r>
                      <a:r>
                        <a:rPr lang="en-US" sz="1000" spc="-20"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nosam</a:t>
                      </a:r>
                      <a:r>
                        <a:rPr lang="en-US" sz="1000" spc="70" dirty="0">
                          <a:latin typeface="Open Sans" panose="020B0606030504020204" pitchFamily="34" charset="0"/>
                          <a:ea typeface="Open Sans" panose="020B0606030504020204" pitchFamily="34" charset="0"/>
                          <a:cs typeface="Open Sans" panose="020B0606030504020204" pitchFamily="34" charset="0"/>
                        </a:rPr>
                        <a:t> </a:t>
                      </a:r>
                      <a:r>
                        <a:rPr lang="en-US" sz="1000" spc="45" dirty="0" err="1">
                          <a:latin typeface="Open Sans" panose="020B0606030504020204" pitchFamily="34" charset="0"/>
                          <a:ea typeface="Open Sans" panose="020B0606030504020204" pitchFamily="34" charset="0"/>
                          <a:cs typeface="Open Sans" panose="020B0606030504020204" pitchFamily="34" charset="0"/>
                        </a:rPr>
                        <a:t>litiunt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derit</a:t>
                      </a:r>
                      <a:r>
                        <a:rPr lang="en-US" sz="1000" dirty="0">
                          <a:latin typeface="Open Sans" panose="020B0606030504020204" pitchFamily="34" charset="0"/>
                          <a:ea typeface="Open Sans" panose="020B0606030504020204" pitchFamily="34" charset="0"/>
                          <a:cs typeface="Open Sans" panose="020B0606030504020204" pitchFamily="34" charset="0"/>
                        </a:rPr>
                        <a: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senimi</a:t>
                      </a:r>
                      <a:r>
                        <a:rPr lang="en-US" sz="1000" dirty="0">
                          <a:latin typeface="Open Sans" panose="020B0606030504020204" pitchFamily="34" charset="0"/>
                          <a:ea typeface="Open Sans" panose="020B0606030504020204" pitchFamily="34" charset="0"/>
                          <a:cs typeface="Open Sans" panose="020B0606030504020204" pitchFamily="34" charset="0"/>
                        </a:rPr>
                        <a: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niment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65" dirty="0" err="1">
                          <a:latin typeface="Open Sans" panose="020B0606030504020204" pitchFamily="34" charset="0"/>
                          <a:ea typeface="Open Sans" panose="020B0606030504020204" pitchFamily="34" charset="0"/>
                          <a:cs typeface="Open Sans" panose="020B0606030504020204" pitchFamily="34" charset="0"/>
                        </a:rPr>
                        <a:t>ut</a:t>
                      </a:r>
                      <a:r>
                        <a:rPr lang="en-US" sz="1000" spc="75" dirty="0">
                          <a:latin typeface="Open Sans" panose="020B0606030504020204" pitchFamily="34" charset="0"/>
                          <a:ea typeface="Open Sans" panose="020B0606030504020204" pitchFamily="34" charset="0"/>
                          <a:cs typeface="Open Sans" panose="020B0606030504020204" pitchFamily="34" charset="0"/>
                        </a:rPr>
                        <a:t> </a:t>
                      </a:r>
                      <a:r>
                        <a:rPr lang="en-US" sz="1000" spc="-25" dirty="0" err="1">
                          <a:latin typeface="Open Sans" panose="020B0606030504020204" pitchFamily="34" charset="0"/>
                          <a:ea typeface="Open Sans" panose="020B0606030504020204" pitchFamily="34" charset="0"/>
                          <a:cs typeface="Open Sans" panose="020B0606030504020204" pitchFamily="34" charset="0"/>
                        </a:rPr>
                        <a:t>dus</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5" dirty="0" err="1">
                          <a:latin typeface="Open Sans" panose="020B0606030504020204" pitchFamily="34" charset="0"/>
                          <a:ea typeface="Open Sans" panose="020B0606030504020204" pitchFamily="34" charset="0"/>
                          <a:cs typeface="Open Sans" panose="020B0606030504020204" pitchFamily="34" charset="0"/>
                        </a:rPr>
                        <a:t>dolorum</a:t>
                      </a:r>
                      <a:endParaRPr lang="en-US" sz="1000" spc="-20" dirty="0">
                        <a:latin typeface="Open Sans" panose="020B0606030504020204" pitchFamily="34" charset="0"/>
                        <a:ea typeface="Open Sans" panose="020B0606030504020204" pitchFamily="34" charset="0"/>
                        <a:cs typeface="Open Sans" panose="020B0606030504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275B3"/>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0">
                      <a:noFill/>
                    </a:lnTlToBr>
                    <a:lnBlToTr w="0">
                      <a:noFill/>
                    </a:lnBlToTr>
                    <a:noFill/>
                  </a:tcPr>
                </a:tc>
                <a:extLst>
                  <a:ext uri="{0D108BD9-81ED-4DB2-BD59-A6C34878D82A}">
                    <a16:rowId xmlns:a16="http://schemas.microsoft.com/office/drawing/2014/main" val="608830601"/>
                  </a:ext>
                </a:extLst>
              </a:tr>
              <a:tr h="570198">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algn="l" fontAlgn="b"/>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XXX</a:t>
                      </a: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0">
                      <a:noFill/>
                    </a:lnTlToBr>
                    <a:lnBlToTr w="0">
                      <a:noFill/>
                    </a:lnBlToTr>
                    <a:noFill/>
                  </a:tcPr>
                </a:tc>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algn="ctr" fontAlgn="b"/>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XXX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0">
                      <a:noFill/>
                    </a:lnTlToBr>
                    <a:lnBlToTr w="0">
                      <a:noFill/>
                    </a:lnBlToTr>
                    <a:solidFill>
                      <a:srgbClr val="FFE299"/>
                    </a:solidFill>
                  </a:tcPr>
                </a:tc>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marL="12700" marR="130175">
                        <a:lnSpc>
                          <a:spcPct val="124700"/>
                        </a:lnSpc>
                        <a:spcBef>
                          <a:spcPts val="870"/>
                        </a:spcBef>
                      </a:pPr>
                      <a:r>
                        <a:rPr lang="en-US" sz="1000" spc="10" dirty="0" err="1">
                          <a:latin typeface="Open Sans" panose="020B0606030504020204" pitchFamily="34" charset="0"/>
                          <a:ea typeface="Open Sans" panose="020B0606030504020204" pitchFamily="34" charset="0"/>
                          <a:cs typeface="Open Sans" panose="020B0606030504020204" pitchFamily="34" charset="0"/>
                        </a:rPr>
                        <a:t>Ullesti</a:t>
                      </a:r>
                      <a:r>
                        <a:rPr lang="en-US" sz="1000" spc="12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busaepe</a:t>
                      </a:r>
                      <a:r>
                        <a:rPr lang="en-US" sz="1000" spc="13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raturestiis</a:t>
                      </a:r>
                      <a:r>
                        <a:rPr lang="en-US" sz="1000" spc="1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re</a:t>
                      </a:r>
                      <a:r>
                        <a:rPr lang="en-US" sz="1000" spc="13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voluptat</a:t>
                      </a:r>
                      <a:r>
                        <a:rPr lang="en-US" sz="1000" spc="114"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fugiati</a:t>
                      </a:r>
                      <a:r>
                        <a:rPr lang="en-US" sz="1000" spc="120" dirty="0">
                          <a:latin typeface="Open Sans" panose="020B0606030504020204" pitchFamily="34" charset="0"/>
                          <a:ea typeface="Open Sans" panose="020B0606030504020204" pitchFamily="34" charset="0"/>
                          <a:cs typeface="Open Sans" panose="020B0606030504020204" pitchFamily="34" charset="0"/>
                        </a:rPr>
                        <a:t> </a:t>
                      </a:r>
                      <a:r>
                        <a:rPr lang="en-US" sz="1000" spc="-25" dirty="0">
                          <a:latin typeface="Open Sans" panose="020B0606030504020204" pitchFamily="34" charset="0"/>
                          <a:ea typeface="Open Sans" panose="020B0606030504020204" pitchFamily="34" charset="0"/>
                          <a:cs typeface="Open Sans" panose="020B0606030504020204" pitchFamily="34" charset="0"/>
                        </a:rPr>
                        <a:t>que </a:t>
                      </a:r>
                      <a:r>
                        <a:rPr lang="en-US" sz="1000" spc="20" dirty="0" err="1">
                          <a:latin typeface="Open Sans" panose="020B0606030504020204" pitchFamily="34" charset="0"/>
                          <a:ea typeface="Open Sans" panose="020B0606030504020204" pitchFamily="34" charset="0"/>
                          <a:cs typeface="Open Sans" panose="020B0606030504020204" pitchFamily="34" charset="0"/>
                        </a:rPr>
                        <a:t>voluptatem</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55" dirty="0" err="1">
                          <a:latin typeface="Open Sans" panose="020B0606030504020204" pitchFamily="34" charset="0"/>
                          <a:ea typeface="Open Sans" panose="020B0606030504020204" pitchFamily="34" charset="0"/>
                          <a:cs typeface="Open Sans" panose="020B0606030504020204" pitchFamily="34" charset="0"/>
                        </a:rPr>
                        <a:t>harum</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endit</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officae</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cor</a:t>
                      </a:r>
                      <a:r>
                        <a:rPr lang="en-US" sz="1000" spc="6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ati</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30" dirty="0">
                          <a:latin typeface="Open Sans" panose="020B0606030504020204" pitchFamily="34" charset="0"/>
                          <a:ea typeface="Open Sans" panose="020B0606030504020204" pitchFamily="34" charset="0"/>
                          <a:cs typeface="Open Sans" panose="020B0606030504020204" pitchFamily="34" charset="0"/>
                        </a:rPr>
                        <a:t>to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offictia</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audi</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ulpa</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ea</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as</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doluptaque</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sandendebit</a:t>
                      </a:r>
                      <a:r>
                        <a:rPr lang="en-US" sz="1000" spc="500" dirty="0">
                          <a:latin typeface="Open Sans" panose="020B0606030504020204" pitchFamily="34" charset="0"/>
                          <a:ea typeface="Open Sans" panose="020B0606030504020204" pitchFamily="34" charset="0"/>
                          <a:cs typeface="Open Sans" panose="020B0606030504020204" pitchFamily="34" charset="0"/>
                        </a:rPr>
                        <a:t> </a:t>
                      </a:r>
                      <a:r>
                        <a:rPr lang="en-US" sz="1000" spc="20" dirty="0">
                          <a:latin typeface="Open Sans" panose="020B0606030504020204" pitchFamily="34" charset="0"/>
                          <a:ea typeface="Open Sans" panose="020B0606030504020204" pitchFamily="34" charset="0"/>
                          <a:cs typeface="Open Sans" panose="020B0606030504020204" pitchFamily="34" charset="0"/>
                        </a:rPr>
                        <a:t>et</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dolorro</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blacerferro</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60" dirty="0" err="1">
                          <a:latin typeface="Open Sans" panose="020B0606030504020204" pitchFamily="34" charset="0"/>
                          <a:ea typeface="Open Sans" panose="020B0606030504020204" pitchFamily="34" charset="0"/>
                          <a:cs typeface="Open Sans" panose="020B0606030504020204" pitchFamily="34" charset="0"/>
                        </a:rPr>
                        <a:t>ommodit</a:t>
                      </a:r>
                      <a:endParaRPr lang="en-US" sz="1000" spc="-20" dirty="0">
                        <a:latin typeface="Open Sans" panose="020B0606030504020204" pitchFamily="34" charset="0"/>
                        <a:ea typeface="Open Sans" panose="020B0606030504020204" pitchFamily="34" charset="0"/>
                        <a:cs typeface="Open Sans" panose="020B0606030504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0">
                      <a:noFill/>
                    </a:lnTlToBr>
                    <a:lnBlToTr w="0">
                      <a:noFill/>
                    </a:lnBlToTr>
                    <a:noFill/>
                  </a:tcPr>
                </a:tc>
                <a:extLst>
                  <a:ext uri="{0D108BD9-81ED-4DB2-BD59-A6C34878D82A}">
                    <a16:rowId xmlns:a16="http://schemas.microsoft.com/office/drawing/2014/main" val="3785304430"/>
                  </a:ext>
                </a:extLst>
              </a:tr>
              <a:tr h="702484">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algn="l" fontAlgn="b"/>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XXX</a:t>
                      </a: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0">
                      <a:noFill/>
                    </a:lnTlToBr>
                    <a:lnBlToTr w="0">
                      <a:noFill/>
                    </a:lnBlToTr>
                    <a:noFill/>
                  </a:tcPr>
                </a:tc>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algn="ctr" fontAlgn="b"/>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XXX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0">
                      <a:noFill/>
                    </a:lnTlToBr>
                    <a:lnBlToTr w="0">
                      <a:noFill/>
                    </a:lnBlToTr>
                    <a:solidFill>
                      <a:srgbClr val="FFE299"/>
                    </a:solidFill>
                  </a:tcPr>
                </a:tc>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marL="12700" marR="130175">
                        <a:lnSpc>
                          <a:spcPct val="124700"/>
                        </a:lnSpc>
                        <a:spcBef>
                          <a:spcPts val="870"/>
                        </a:spcBef>
                      </a:pPr>
                      <a:r>
                        <a:rPr lang="en-US" sz="1000" spc="10" dirty="0" err="1">
                          <a:latin typeface="Open Sans" panose="020B0606030504020204" pitchFamily="34" charset="0"/>
                          <a:ea typeface="Open Sans" panose="020B0606030504020204" pitchFamily="34" charset="0"/>
                          <a:cs typeface="Open Sans" panose="020B0606030504020204" pitchFamily="34" charset="0"/>
                        </a:rPr>
                        <a:t>Ullesti</a:t>
                      </a:r>
                      <a:r>
                        <a:rPr lang="en-US" sz="1000" spc="12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busaepe</a:t>
                      </a:r>
                      <a:r>
                        <a:rPr lang="en-US" sz="1000" spc="13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raturestiis</a:t>
                      </a:r>
                      <a:r>
                        <a:rPr lang="en-US" sz="1000" spc="1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re</a:t>
                      </a:r>
                      <a:r>
                        <a:rPr lang="en-US" sz="1000" spc="13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voluptat</a:t>
                      </a:r>
                      <a:r>
                        <a:rPr lang="en-US" sz="1000" spc="114"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fugiati</a:t>
                      </a:r>
                      <a:r>
                        <a:rPr lang="en-US" sz="1000" spc="120" dirty="0">
                          <a:latin typeface="Open Sans" panose="020B0606030504020204" pitchFamily="34" charset="0"/>
                          <a:ea typeface="Open Sans" panose="020B0606030504020204" pitchFamily="34" charset="0"/>
                          <a:cs typeface="Open Sans" panose="020B0606030504020204" pitchFamily="34" charset="0"/>
                        </a:rPr>
                        <a:t> </a:t>
                      </a:r>
                      <a:r>
                        <a:rPr lang="en-US" sz="1000" spc="-25" dirty="0">
                          <a:latin typeface="Open Sans" panose="020B0606030504020204" pitchFamily="34" charset="0"/>
                          <a:ea typeface="Open Sans" panose="020B0606030504020204" pitchFamily="34" charset="0"/>
                          <a:cs typeface="Open Sans" panose="020B0606030504020204" pitchFamily="34" charset="0"/>
                        </a:rPr>
                        <a:t>que </a:t>
                      </a:r>
                      <a:r>
                        <a:rPr lang="en-US" sz="1000" spc="20" dirty="0" err="1">
                          <a:latin typeface="Open Sans" panose="020B0606030504020204" pitchFamily="34" charset="0"/>
                          <a:ea typeface="Open Sans" panose="020B0606030504020204" pitchFamily="34" charset="0"/>
                          <a:cs typeface="Open Sans" panose="020B0606030504020204" pitchFamily="34" charset="0"/>
                        </a:rPr>
                        <a:t>voluptatem</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55" dirty="0" err="1">
                          <a:latin typeface="Open Sans" panose="020B0606030504020204" pitchFamily="34" charset="0"/>
                          <a:ea typeface="Open Sans" panose="020B0606030504020204" pitchFamily="34" charset="0"/>
                          <a:cs typeface="Open Sans" panose="020B0606030504020204" pitchFamily="34" charset="0"/>
                        </a:rPr>
                        <a:t>harum</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endit</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officae</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cor</a:t>
                      </a:r>
                      <a:r>
                        <a:rPr lang="en-US" sz="1000" spc="6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ati</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30" dirty="0">
                          <a:latin typeface="Open Sans" panose="020B0606030504020204" pitchFamily="34" charset="0"/>
                          <a:ea typeface="Open Sans" panose="020B0606030504020204" pitchFamily="34" charset="0"/>
                          <a:cs typeface="Open Sans" panose="020B0606030504020204" pitchFamily="34" charset="0"/>
                        </a:rPr>
                        <a:t>to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offictia</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audi</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ulpa</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ea</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as</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doluptaque</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sandendebit</a:t>
                      </a:r>
                      <a:r>
                        <a:rPr lang="en-US" sz="1000" spc="500" dirty="0">
                          <a:latin typeface="Open Sans" panose="020B0606030504020204" pitchFamily="34" charset="0"/>
                          <a:ea typeface="Open Sans" panose="020B0606030504020204" pitchFamily="34" charset="0"/>
                          <a:cs typeface="Open Sans" panose="020B0606030504020204" pitchFamily="34" charset="0"/>
                        </a:rPr>
                        <a:t> </a:t>
                      </a:r>
                      <a:r>
                        <a:rPr lang="en-US" sz="1000" spc="20" dirty="0">
                          <a:latin typeface="Open Sans" panose="020B0606030504020204" pitchFamily="34" charset="0"/>
                          <a:ea typeface="Open Sans" panose="020B0606030504020204" pitchFamily="34" charset="0"/>
                          <a:cs typeface="Open Sans" panose="020B0606030504020204" pitchFamily="34" charset="0"/>
                        </a:rPr>
                        <a:t>et</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50" dirty="0" err="1">
                          <a:latin typeface="Open Sans" panose="020B0606030504020204" pitchFamily="34" charset="0"/>
                          <a:ea typeface="Open Sans" panose="020B0606030504020204" pitchFamily="34" charset="0"/>
                          <a:cs typeface="Open Sans" panose="020B0606030504020204" pitchFamily="34" charset="0"/>
                        </a:rPr>
                        <a:t>dolorro</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blacerferro</a:t>
                      </a:r>
                      <a:r>
                        <a:rPr lang="en-US" sz="1000" spc="25" dirty="0">
                          <a:latin typeface="Open Sans" panose="020B0606030504020204" pitchFamily="34" charset="0"/>
                          <a:ea typeface="Open Sans" panose="020B0606030504020204" pitchFamily="34" charset="0"/>
                          <a:cs typeface="Open Sans" panose="020B0606030504020204" pitchFamily="34" charset="0"/>
                        </a:rPr>
                        <a:t> </a:t>
                      </a:r>
                      <a:r>
                        <a:rPr lang="en-US" sz="1000" spc="60" dirty="0" err="1">
                          <a:latin typeface="Open Sans" panose="020B0606030504020204" pitchFamily="34" charset="0"/>
                          <a:ea typeface="Open Sans" panose="020B0606030504020204" pitchFamily="34" charset="0"/>
                          <a:cs typeface="Open Sans" panose="020B0606030504020204" pitchFamily="34" charset="0"/>
                        </a:rPr>
                        <a:t>ommodit</a:t>
                      </a:r>
                      <a:endParaRPr lang="en-US" sz="1000" spc="-20" dirty="0">
                        <a:latin typeface="Open Sans" panose="020B0606030504020204" pitchFamily="34" charset="0"/>
                        <a:ea typeface="Open Sans" panose="020B0606030504020204" pitchFamily="34" charset="0"/>
                        <a:cs typeface="Open Sans" panose="020B0606030504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0">
                      <a:noFill/>
                    </a:lnTlToBr>
                    <a:lnBlToTr w="0">
                      <a:noFill/>
                    </a:lnBlToTr>
                    <a:noFill/>
                  </a:tcPr>
                </a:tc>
                <a:extLst>
                  <a:ext uri="{0D108BD9-81ED-4DB2-BD59-A6C34878D82A}">
                    <a16:rowId xmlns:a16="http://schemas.microsoft.com/office/drawing/2014/main" val="4283613150"/>
                  </a:ext>
                </a:extLst>
              </a:tr>
              <a:tr h="468323">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algn="l" fontAlgn="b"/>
                      <a:r>
                        <a:rPr lang="en-US" sz="10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XXX</a:t>
                      </a: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28575" cap="flat" cmpd="sng" algn="ctr">
                      <a:solidFill>
                        <a:srgbClr val="0275B3"/>
                      </a:solidFill>
                      <a:prstDash val="solid"/>
                      <a:round/>
                      <a:headEnd type="none" w="med" len="med"/>
                      <a:tailEnd type="none" w="med" len="med"/>
                    </a:lnB>
                    <a:lnTlToBr w="0">
                      <a:noFill/>
                    </a:lnTlToBr>
                    <a:lnBlToTr w="0">
                      <a:noFill/>
                    </a:lnBlToTr>
                    <a:noFill/>
                  </a:tcPr>
                </a:tc>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algn="ctr" fontAlgn="b"/>
                      <a:r>
                        <a:rPr lang="en-US"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XXX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28575" cap="flat" cmpd="sng" algn="ctr">
                      <a:solidFill>
                        <a:srgbClr val="0275B3"/>
                      </a:solidFill>
                      <a:prstDash val="solid"/>
                      <a:round/>
                      <a:headEnd type="none" w="med" len="med"/>
                      <a:tailEnd type="none" w="med" len="med"/>
                    </a:lnB>
                    <a:lnTlToBr w="0">
                      <a:noFill/>
                    </a:lnTlToBr>
                    <a:lnBlToTr w="0">
                      <a:noFill/>
                    </a:lnBlToTr>
                    <a:solidFill>
                      <a:srgbClr val="922955">
                        <a:lumMod val="20000"/>
                        <a:lumOff val="80000"/>
                      </a:srgbClr>
                    </a:solidFill>
                  </a:tcPr>
                </a:tc>
                <a:tc>
                  <a:txBody>
                    <a:bodyPr/>
                    <a:lstStyle>
                      <a:lvl1pPr marL="0">
                        <a:defRPr>
                          <a:solidFill>
                            <a:schemeClr val="dk1"/>
                          </a:solidFill>
                          <a:latin typeface="Open Sans"/>
                        </a:defRPr>
                      </a:lvl1pPr>
                      <a:lvl2pPr marL="457224">
                        <a:defRPr>
                          <a:solidFill>
                            <a:schemeClr val="dk1"/>
                          </a:solidFill>
                          <a:latin typeface="Open Sans"/>
                        </a:defRPr>
                      </a:lvl2pPr>
                      <a:lvl3pPr marL="914446">
                        <a:defRPr>
                          <a:solidFill>
                            <a:schemeClr val="dk1"/>
                          </a:solidFill>
                          <a:latin typeface="Open Sans"/>
                        </a:defRPr>
                      </a:lvl3pPr>
                      <a:lvl4pPr marL="1371670">
                        <a:defRPr>
                          <a:solidFill>
                            <a:schemeClr val="dk1"/>
                          </a:solidFill>
                          <a:latin typeface="Open Sans"/>
                        </a:defRPr>
                      </a:lvl4pPr>
                      <a:lvl5pPr marL="1828894">
                        <a:defRPr>
                          <a:solidFill>
                            <a:schemeClr val="dk1"/>
                          </a:solidFill>
                          <a:latin typeface="Open Sans"/>
                        </a:defRPr>
                      </a:lvl5pPr>
                      <a:lvl6pPr marL="2286117">
                        <a:defRPr>
                          <a:solidFill>
                            <a:schemeClr val="dk1"/>
                          </a:solidFill>
                          <a:latin typeface="Open Sans"/>
                        </a:defRPr>
                      </a:lvl6pPr>
                      <a:lvl7pPr marL="2743340">
                        <a:defRPr>
                          <a:solidFill>
                            <a:schemeClr val="dk1"/>
                          </a:solidFill>
                          <a:latin typeface="Open Sans"/>
                        </a:defRPr>
                      </a:lvl7pPr>
                      <a:lvl8pPr marL="3200564">
                        <a:defRPr>
                          <a:solidFill>
                            <a:schemeClr val="dk1"/>
                          </a:solidFill>
                          <a:latin typeface="Open Sans"/>
                        </a:defRPr>
                      </a:lvl8pPr>
                      <a:lvl9pPr marL="3657787">
                        <a:defRPr>
                          <a:solidFill>
                            <a:schemeClr val="dk1"/>
                          </a:solidFill>
                          <a:latin typeface="Open Sans"/>
                        </a:defRPr>
                      </a:lvl9pPr>
                    </a:lstStyle>
                    <a:p>
                      <a:pPr marL="12700" marR="130175">
                        <a:lnSpc>
                          <a:spcPct val="124700"/>
                        </a:lnSpc>
                        <a:spcBef>
                          <a:spcPts val="870"/>
                        </a:spcBef>
                      </a:pPr>
                      <a:r>
                        <a:rPr lang="en-US" sz="1000" spc="10" dirty="0" err="1">
                          <a:latin typeface="Open Sans" panose="020B0606030504020204" pitchFamily="34" charset="0"/>
                          <a:ea typeface="Open Sans" panose="020B0606030504020204" pitchFamily="34" charset="0"/>
                          <a:cs typeface="Open Sans" panose="020B0606030504020204" pitchFamily="34" charset="0"/>
                        </a:rPr>
                        <a:t>Ullesti</a:t>
                      </a:r>
                      <a:r>
                        <a:rPr lang="en-US" sz="1000" spc="12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busaepe</a:t>
                      </a:r>
                      <a:r>
                        <a:rPr lang="en-US" sz="1000" spc="13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raturestiis</a:t>
                      </a:r>
                      <a:r>
                        <a:rPr lang="en-US" sz="1000" spc="145"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re</a:t>
                      </a:r>
                      <a:r>
                        <a:rPr lang="en-US" sz="1000" spc="130"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voluptat</a:t>
                      </a:r>
                      <a:r>
                        <a:rPr lang="en-US" sz="1000" spc="114" dirty="0">
                          <a:latin typeface="Open Sans" panose="020B0606030504020204" pitchFamily="34" charset="0"/>
                          <a:ea typeface="Open Sans" panose="020B0606030504020204" pitchFamily="34" charset="0"/>
                          <a:cs typeface="Open Sans" panose="020B0606030504020204" pitchFamily="34" charset="0"/>
                        </a:rPr>
                        <a:t> </a:t>
                      </a:r>
                      <a:r>
                        <a:rPr lang="en-US" sz="1000" spc="10" dirty="0" err="1">
                          <a:latin typeface="Open Sans" panose="020B0606030504020204" pitchFamily="34" charset="0"/>
                          <a:ea typeface="Open Sans" panose="020B0606030504020204" pitchFamily="34" charset="0"/>
                          <a:cs typeface="Open Sans" panose="020B0606030504020204" pitchFamily="34" charset="0"/>
                        </a:rPr>
                        <a:t>fugiati</a:t>
                      </a:r>
                      <a:r>
                        <a:rPr lang="en-US" sz="1000" spc="120" dirty="0">
                          <a:latin typeface="Open Sans" panose="020B0606030504020204" pitchFamily="34" charset="0"/>
                          <a:ea typeface="Open Sans" panose="020B0606030504020204" pitchFamily="34" charset="0"/>
                          <a:cs typeface="Open Sans" panose="020B0606030504020204" pitchFamily="34" charset="0"/>
                        </a:rPr>
                        <a:t> </a:t>
                      </a:r>
                      <a:r>
                        <a:rPr lang="en-US" sz="1000" spc="-25" dirty="0">
                          <a:latin typeface="Open Sans" panose="020B0606030504020204" pitchFamily="34" charset="0"/>
                          <a:ea typeface="Open Sans" panose="020B0606030504020204" pitchFamily="34" charset="0"/>
                          <a:cs typeface="Open Sans" panose="020B0606030504020204" pitchFamily="34" charset="0"/>
                        </a:rPr>
                        <a:t>que </a:t>
                      </a:r>
                      <a:r>
                        <a:rPr lang="en-US" sz="1000" spc="20" dirty="0" err="1">
                          <a:latin typeface="Open Sans" panose="020B0606030504020204" pitchFamily="34" charset="0"/>
                          <a:ea typeface="Open Sans" panose="020B0606030504020204" pitchFamily="34" charset="0"/>
                          <a:cs typeface="Open Sans" panose="020B0606030504020204" pitchFamily="34" charset="0"/>
                        </a:rPr>
                        <a:t>voluptatem</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55" dirty="0" err="1">
                          <a:latin typeface="Open Sans" panose="020B0606030504020204" pitchFamily="34" charset="0"/>
                          <a:ea typeface="Open Sans" panose="020B0606030504020204" pitchFamily="34" charset="0"/>
                          <a:cs typeface="Open Sans" panose="020B0606030504020204" pitchFamily="34" charset="0"/>
                        </a:rPr>
                        <a:t>harum</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endit</a:t>
                      </a:r>
                      <a:r>
                        <a:rPr lang="en-US" sz="1000" spc="5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officae</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cor</a:t>
                      </a:r>
                      <a:r>
                        <a:rPr lang="en-US" sz="1000" spc="6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ati</a:t>
                      </a:r>
                      <a:r>
                        <a:rPr lang="en-US" sz="1000" spc="5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a:t>
                      </a:r>
                      <a:r>
                        <a:rPr lang="en-US" sz="1000" spc="65" dirty="0">
                          <a:latin typeface="Open Sans" panose="020B0606030504020204" pitchFamily="34" charset="0"/>
                          <a:ea typeface="Open Sans" panose="020B0606030504020204" pitchFamily="34" charset="0"/>
                          <a:cs typeface="Open Sans" panose="020B0606030504020204" pitchFamily="34" charset="0"/>
                        </a:rPr>
                        <a:t> </a:t>
                      </a:r>
                      <a:r>
                        <a:rPr lang="en-US" sz="1000" spc="30" dirty="0">
                          <a:latin typeface="Open Sans" panose="020B0606030504020204" pitchFamily="34" charset="0"/>
                          <a:ea typeface="Open Sans" panose="020B0606030504020204" pitchFamily="34" charset="0"/>
                          <a:cs typeface="Open Sans" panose="020B0606030504020204" pitchFamily="34" charset="0"/>
                        </a:rPr>
                        <a:t>to </a:t>
                      </a:r>
                      <a:r>
                        <a:rPr lang="en-US" sz="1000" spc="20" dirty="0" err="1">
                          <a:latin typeface="Open Sans" panose="020B0606030504020204" pitchFamily="34" charset="0"/>
                          <a:ea typeface="Open Sans" panose="020B0606030504020204" pitchFamily="34" charset="0"/>
                          <a:cs typeface="Open Sans" panose="020B0606030504020204" pitchFamily="34" charset="0"/>
                        </a:rPr>
                        <a:t>offictia</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audi</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ulpa</a:t>
                      </a:r>
                      <a:r>
                        <a:rPr lang="en-US" sz="1000" spc="45" dirty="0">
                          <a:latin typeface="Open Sans" panose="020B0606030504020204" pitchFamily="34" charset="0"/>
                          <a:ea typeface="Open Sans" panose="020B0606030504020204" pitchFamily="34" charset="0"/>
                          <a:cs typeface="Open Sans" panose="020B0606030504020204" pitchFamily="34" charset="0"/>
                        </a:rPr>
                        <a:t> </a:t>
                      </a:r>
                      <a:r>
                        <a:rPr lang="en-US" sz="1000" spc="20" dirty="0" err="1">
                          <a:latin typeface="Open Sans" panose="020B0606030504020204" pitchFamily="34" charset="0"/>
                          <a:ea typeface="Open Sans" panose="020B0606030504020204" pitchFamily="34" charset="0"/>
                          <a:cs typeface="Open Sans" panose="020B0606030504020204" pitchFamily="34" charset="0"/>
                        </a:rPr>
                        <a:t>ea</a:t>
                      </a:r>
                      <a:r>
                        <a:rPr lang="en-US" sz="1000" spc="40" dirty="0">
                          <a:latin typeface="Open Sans" panose="020B0606030504020204" pitchFamily="34" charset="0"/>
                          <a:ea typeface="Open Sans" panose="020B0606030504020204" pitchFamily="34" charset="0"/>
                          <a:cs typeface="Open Sans" panose="020B0606030504020204" pitchFamily="34" charset="0"/>
                        </a:rPr>
                        <a:t> </a:t>
                      </a:r>
                      <a:r>
                        <a:rPr lang="en-US" sz="1000" spc="10" dirty="0">
                          <a:latin typeface="Open Sans" panose="020B0606030504020204" pitchFamily="34" charset="0"/>
                          <a:ea typeface="Open Sans" panose="020B0606030504020204" pitchFamily="34" charset="0"/>
                          <a:cs typeface="Open Sans" panose="020B0606030504020204" pitchFamily="34" charset="0"/>
                        </a:rPr>
                        <a:t>as</a:t>
                      </a:r>
                      <a:endParaRPr lang="en-US" sz="1000" spc="-20" dirty="0">
                        <a:latin typeface="Open Sans" panose="020B0606030504020204" pitchFamily="34" charset="0"/>
                        <a:ea typeface="Open Sans" panose="020B0606030504020204" pitchFamily="34" charset="0"/>
                        <a:cs typeface="Open Sans" panose="020B0606030504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28575" cap="flat" cmpd="sng" algn="ctr">
                      <a:solidFill>
                        <a:srgbClr val="0275B3"/>
                      </a:solidFill>
                      <a:prstDash val="solid"/>
                      <a:round/>
                      <a:headEnd type="none" w="med" len="med"/>
                      <a:tailEnd type="none" w="med" len="med"/>
                    </a:lnB>
                    <a:lnTlToBr w="0">
                      <a:noFill/>
                    </a:lnTlToBr>
                    <a:lnBlToTr w="0">
                      <a:noFill/>
                    </a:lnBlToTr>
                    <a:noFill/>
                  </a:tcPr>
                </a:tc>
                <a:extLst>
                  <a:ext uri="{0D108BD9-81ED-4DB2-BD59-A6C34878D82A}">
                    <a16:rowId xmlns:a16="http://schemas.microsoft.com/office/drawing/2014/main" val="3625122696"/>
                  </a:ext>
                </a:extLst>
              </a:tr>
            </a:tbl>
          </a:graphicData>
        </a:graphic>
      </p:graphicFrame>
      <p:pic>
        <p:nvPicPr>
          <p:cNvPr id="8" name="Graphic 7">
            <a:extLst>
              <a:ext uri="{FF2B5EF4-FFF2-40B4-BE49-F238E27FC236}">
                <a16:creationId xmlns:a16="http://schemas.microsoft.com/office/drawing/2014/main" id="{3FC5F66B-F620-4A21-829C-3F883EF36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7473" y="2251572"/>
            <a:ext cx="342635" cy="264116"/>
          </a:xfrm>
          <a:prstGeom prst="rect">
            <a:avLst/>
          </a:prstGeom>
        </p:spPr>
      </p:pic>
      <p:pic>
        <p:nvPicPr>
          <p:cNvPr id="10" name="Graphic 9">
            <a:extLst>
              <a:ext uri="{FF2B5EF4-FFF2-40B4-BE49-F238E27FC236}">
                <a16:creationId xmlns:a16="http://schemas.microsoft.com/office/drawing/2014/main" id="{EAA947D0-676C-308A-631D-F06C896503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8137" y="4681777"/>
            <a:ext cx="321306" cy="321306"/>
          </a:xfrm>
          <a:prstGeom prst="rect">
            <a:avLst/>
          </a:prstGeom>
        </p:spPr>
      </p:pic>
      <p:pic>
        <p:nvPicPr>
          <p:cNvPr id="12" name="Graphic 11">
            <a:extLst>
              <a:ext uri="{FF2B5EF4-FFF2-40B4-BE49-F238E27FC236}">
                <a16:creationId xmlns:a16="http://schemas.microsoft.com/office/drawing/2014/main" id="{DBA83953-7C95-3D38-F46E-716E4362780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8137" y="7811784"/>
            <a:ext cx="321306" cy="321306"/>
          </a:xfrm>
          <a:prstGeom prst="rect">
            <a:avLst/>
          </a:prstGeom>
        </p:spPr>
      </p:pic>
      <p:sp>
        <p:nvSpPr>
          <p:cNvPr id="2" name="TextBox 1">
            <a:extLst>
              <a:ext uri="{FF2B5EF4-FFF2-40B4-BE49-F238E27FC236}">
                <a16:creationId xmlns:a16="http://schemas.microsoft.com/office/drawing/2014/main" id="{59F156A2-DB08-3D34-6B15-2BEE9377E439}"/>
              </a:ext>
            </a:extLst>
          </p:cNvPr>
          <p:cNvSpPr txBox="1"/>
          <p:nvPr/>
        </p:nvSpPr>
        <p:spPr>
          <a:xfrm>
            <a:off x="317538" y="9686687"/>
            <a:ext cx="3575012" cy="428915"/>
          </a:xfrm>
          <a:prstGeom prst="rect">
            <a:avLst/>
          </a:prstGeom>
          <a:noFill/>
        </p:spPr>
        <p:txBody>
          <a:bodyPr wrap="square" numCol="1" spcCol="274320" rtlCol="0">
            <a:noAutofit/>
          </a:bodyPr>
          <a:lstStyle/>
          <a:p>
            <a:pPr algn="l">
              <a:spcAft>
                <a:spcPts val="600"/>
              </a:spcAft>
            </a:pPr>
            <a:r>
              <a:rPr lang="en-US" sz="900" b="1" dirty="0">
                <a:latin typeface="Open Sans" panose="020B0606030504020204" pitchFamily="34" charset="0"/>
                <a:ea typeface="Open Sans" panose="020B0606030504020204" pitchFamily="34" charset="0"/>
                <a:cs typeface="Open Sans" panose="020B0606030504020204" pitchFamily="34" charset="0"/>
              </a:rPr>
              <a:t>For questions or more information, please contact:</a:t>
            </a:r>
          </a:p>
          <a:p>
            <a:pPr algn="l">
              <a:spcAft>
                <a:spcPts val="600"/>
              </a:spcAft>
            </a:pPr>
            <a:r>
              <a:rPr lang="en-US" sz="900" dirty="0">
                <a:latin typeface="Open Sans" panose="020B0606030504020204" pitchFamily="34" charset="0"/>
                <a:ea typeface="Open Sans" panose="020B0606030504020204" pitchFamily="34" charset="0"/>
                <a:cs typeface="Open Sans" panose="020B0606030504020204" pitchFamily="34" charset="0"/>
              </a:rPr>
              <a:t>Name, Title</a:t>
            </a:r>
          </a:p>
          <a:p>
            <a:pPr algn="l">
              <a:spcAft>
                <a:spcPts val="600"/>
              </a:spcAft>
            </a:pPr>
            <a:r>
              <a:rPr lang="en-US" sz="900" i="1" dirty="0">
                <a:latin typeface="Open Sans" panose="020B0606030504020204" pitchFamily="34" charset="0"/>
                <a:ea typeface="Open Sans" panose="020B0606030504020204" pitchFamily="34" charset="0"/>
                <a:cs typeface="Open Sans" panose="020B0606030504020204" pitchFamily="34" charset="0"/>
              </a:rPr>
              <a:t>@wfp.org</a:t>
            </a:r>
          </a:p>
        </p:txBody>
      </p:sp>
    </p:spTree>
    <p:extLst>
      <p:ext uri="{BB962C8B-B14F-4D97-AF65-F5344CB8AC3E}">
        <p14:creationId xmlns:p14="http://schemas.microsoft.com/office/powerpoint/2010/main" val="2080007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b7481cc-347e-468c-b522-8b711323885e">
      <Terms xmlns="http://schemas.microsoft.com/office/infopath/2007/PartnerControls"/>
    </lcf76f155ced4ddcb4097134ff3c332f>
    <TaxCatchAll xmlns="e12c4871-c881-4611-8bc0-a512f421e90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00AB6393A2904999F52925025C273C" ma:contentTypeVersion="15" ma:contentTypeDescription="Create a new document." ma:contentTypeScope="" ma:versionID="df22967bc2b34d48edce2a83945c417e">
  <xsd:schema xmlns:xsd="http://www.w3.org/2001/XMLSchema" xmlns:xs="http://www.w3.org/2001/XMLSchema" xmlns:p="http://schemas.microsoft.com/office/2006/metadata/properties" xmlns:ns2="8b7481cc-347e-468c-b522-8b711323885e" xmlns:ns3="e12c4871-c881-4611-8bc0-a512f421e906" targetNamespace="http://schemas.microsoft.com/office/2006/metadata/properties" ma:root="true" ma:fieldsID="a07b79d437fba80c8a1b160e78bea36d" ns2:_="" ns3:_="">
    <xsd:import namespace="8b7481cc-347e-468c-b522-8b711323885e"/>
    <xsd:import namespace="e12c4871-c881-4611-8bc0-a512f421e90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7481cc-347e-468c-b522-8b71132388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2c4871-c881-4611-8bc0-a512f421e90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7bda4ee-7ac9-4acc-bb79-bde9cbbf5ee8}" ma:internalName="TaxCatchAll" ma:showField="CatchAllData" ma:web="e12c4871-c881-4611-8bc0-a512f421e90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9388E8-3F97-455B-9189-83D32854A1C4}">
  <ds:schemaRefs>
    <ds:schemaRef ds:uri="http://schemas.microsoft.com/sharepoint/v3/contenttype/forms"/>
  </ds:schemaRefs>
</ds:datastoreItem>
</file>

<file path=customXml/itemProps2.xml><?xml version="1.0" encoding="utf-8"?>
<ds:datastoreItem xmlns:ds="http://schemas.openxmlformats.org/officeDocument/2006/customXml" ds:itemID="{72B3E044-326A-430B-A63E-342DB78FFB93}">
  <ds:schemaRefs>
    <ds:schemaRef ds:uri="http://schemas.microsoft.com/office/2006/metadata/properties"/>
    <ds:schemaRef ds:uri="e12c4871-c881-4611-8bc0-a512f421e906"/>
    <ds:schemaRef ds:uri="http://purl.org/dc/elements/1.1/"/>
    <ds:schemaRef ds:uri="http://schemas.microsoft.com/office/2006/documentManagement/types"/>
    <ds:schemaRef ds:uri="http://purl.org/dc/dcmitype/"/>
    <ds:schemaRef ds:uri="8b7481cc-347e-468c-b522-8b711323885e"/>
    <ds:schemaRef ds:uri="http://schemas.openxmlformats.org/package/2006/metadata/core-properti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4378F2B2-8088-45B4-81FE-80777975E2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7481cc-347e-468c-b522-8b711323885e"/>
    <ds:schemaRef ds:uri="e12c4871-c881-4611-8bc0-a512f421e9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2690</TotalTime>
  <Words>1753</Words>
  <Application>Microsoft Office PowerPoint</Application>
  <PresentationFormat>Custom</PresentationFormat>
  <Paragraphs>105</Paragraphs>
  <Slides>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Calibri</vt:lpstr>
      <vt:lpstr>Open Sans</vt:lpstr>
      <vt:lpstr>Open Sans ExtraBold</vt:lpstr>
      <vt:lpstr>Open Sans ExtraBold</vt:lpstr>
      <vt:lpstr>Open Sans Light</vt:lpstr>
      <vt:lpstr>Wingdings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Utente</dc:creator>
  <cp:lastModifiedBy>Marianne JENSBY</cp:lastModifiedBy>
  <cp:revision>94</cp:revision>
  <dcterms:created xsi:type="dcterms:W3CDTF">2023-10-02T06:00:13Z</dcterms:created>
  <dcterms:modified xsi:type="dcterms:W3CDTF">2025-10-08T07:43:36Z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2023-10-02T00:00:00Z</vt:filetime>
  </property>
  <property fmtid="{D5CDD505-2E9C-101B-9397-08002B2CF9AE}" pid="3" name="Creator">
    <vt:lpwstr>Microsoft® Publisher for Microsoft 365</vt:lpwstr>
  </property>
  <property fmtid="{D5CDD505-2E9C-101B-9397-08002B2CF9AE}" pid="4" name="LastSaved">
    <vt:filetime>2023-10-02T00:00:00Z</vt:filetime>
  </property>
  <property fmtid="{D5CDD505-2E9C-101B-9397-08002B2CF9AE}" pid="5" name="Producer">
    <vt:lpwstr>Microsoft® Publisher for Microsoft 365</vt:lpwstr>
  </property>
  <property fmtid="{D5CDD505-2E9C-101B-9397-08002B2CF9AE}" pid="6" name="ContentTypeId">
    <vt:lpwstr>0x0101003900AB6393A2904999F52925025C273C</vt:lpwstr>
  </property>
  <property fmtid="{D5CDD505-2E9C-101B-9397-08002B2CF9AE}" pid="7" name="MediaServiceImageTags">
    <vt:lpwstr/>
  </property>
  <property fmtid="{D5CDD505-2E9C-101B-9397-08002B2CF9AE}" pid="8" name="MSIP_Label_2a3a108f-898d-4589-9ebc-7ee3b46df9b8_Enabled">
    <vt:lpwstr>true</vt:lpwstr>
  </property>
  <property fmtid="{D5CDD505-2E9C-101B-9397-08002B2CF9AE}" pid="9" name="MSIP_Label_2a3a108f-898d-4589-9ebc-7ee3b46df9b8_SetDate">
    <vt:lpwstr>2025-02-27T13:43:43Z</vt:lpwstr>
  </property>
  <property fmtid="{D5CDD505-2E9C-101B-9397-08002B2CF9AE}" pid="10" name="MSIP_Label_2a3a108f-898d-4589-9ebc-7ee3b46df9b8_Method">
    <vt:lpwstr>Standard</vt:lpwstr>
  </property>
  <property fmtid="{D5CDD505-2E9C-101B-9397-08002B2CF9AE}" pid="11" name="MSIP_Label_2a3a108f-898d-4589-9ebc-7ee3b46df9b8_Name">
    <vt:lpwstr>Official use only</vt:lpwstr>
  </property>
  <property fmtid="{D5CDD505-2E9C-101B-9397-08002B2CF9AE}" pid="12" name="MSIP_Label_2a3a108f-898d-4589-9ebc-7ee3b46df9b8_SiteId">
    <vt:lpwstr>462ad9ae-d7d9-4206-b874-71b1e079776f</vt:lpwstr>
  </property>
  <property fmtid="{D5CDD505-2E9C-101B-9397-08002B2CF9AE}" pid="13" name="MSIP_Label_2a3a108f-898d-4589-9ebc-7ee3b46df9b8_ActionId">
    <vt:lpwstr>fca13e4c-bd9d-48c5-9b5c-74575d1748aa</vt:lpwstr>
  </property>
  <property fmtid="{D5CDD505-2E9C-101B-9397-08002B2CF9AE}" pid="14" name="MSIP_Label_2a3a108f-898d-4589-9ebc-7ee3b46df9b8_ContentBits">
    <vt:lpwstr>0</vt:lpwstr>
  </property>
  <property fmtid="{D5CDD505-2E9C-101B-9397-08002B2CF9AE}" pid="15" name="MSIP_Label_2a3a108f-898d-4589-9ebc-7ee3b46df9b8_Tag">
    <vt:lpwstr>10, 3, 0, 2</vt:lpwstr>
  </property>
</Properties>
</file>