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7"/>
  </p:notesMasterIdLst>
  <p:sldIdLst>
    <p:sldId id="271" r:id="rId5"/>
    <p:sldId id="270" r:id="rId6"/>
  </p:sldIdLst>
  <p:sldSz cx="7556500" cy="10693400"/>
  <p:notesSz cx="10693400" cy="7556500"/>
  <p:defaultTextStyle>
    <a:defPPr>
      <a:defRPr kern="0"/>
    </a:defPPr>
  </p:defaultTextStyle>
  <p:extLst>
    <p:ext uri="{521415D9-36F7-43E2-AB2F-B90AF26B5E84}">
      <p14:sectionLst xmlns:p14="http://schemas.microsoft.com/office/powerpoint/2010/main">
        <p14:section name="Default Section" id="{73A914F2-E325-4BB7-A6B5-0EA500AA0899}">
          <p14:sldIdLst>
            <p14:sldId id="271"/>
            <p14:sldId id="270"/>
          </p14:sldIdLst>
        </p14:section>
      </p14:sectionLst>
    </p:ext>
    <p:ext uri="{EFAFB233-063F-42B5-8137-9DF3F51BA10A}">
      <p15:sldGuideLst xmlns:p15="http://schemas.microsoft.com/office/powerpoint/2012/main">
        <p15:guide id="1" orient="horz" pos="2880" userDrawn="1">
          <p15:clr>
            <a:srgbClr val="A4A3A4"/>
          </p15:clr>
        </p15:guide>
        <p15:guide id="2" pos="2160" userDrawn="1">
          <p15:clr>
            <a:srgbClr val="A4A3A4"/>
          </p15:clr>
        </p15:guide>
        <p15:guide id="3" pos="23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08F411D-A5D0-90A3-9D81-E7F1D904FF46}" name="Friederike GREB" initials="FG" userId="S::friederike.greb@wfp.org::2e7a77ec-9407-49ba-bcbe-8c70ad01cb58" providerId="AD"/>
  <p188:author id="{CFE0E31F-ED82-8C1B-A38F-FB7C6A7D1B12}" name="Eric BRANCKAERT" initials="EB" userId="S::eric.branckaert@wfp.org::9b2363b5-0845-48a0-88a9-e8b95dae16c6" providerId="AD"/>
  <p188:author id="{1CA2353D-58F0-E191-CE3A-7C57573F21D5}" name="Oscar CACCAVALE" initials="OC" userId="S::oscar.caccavale@wfp.org::1885eeb6-ee2b-4cc2-9416-c4cea2103858" providerId="AD"/>
  <p188:author id="{3538389D-557B-FE9B-6746-8BB3C63CD2E2}" name="Anna ONG" initials="AO" userId="S::anna.ong@wfp.org::933c90bb-c2d0-43f3-a6d9-cf4b5b6b4eaa" providerId="AD"/>
  <p188:author id="{08115CBB-1FE2-7F9B-DC43-253C4F0C64B8}" name="Kaloyan KANCHEV" initials="KK" userId="S::kaloyan.kanchev@wfp.org::7c83d566-d6e3-479a-8eea-ab9742c3ae7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ONG" initials="AO" lastIdx="1" clrIdx="0">
    <p:extLst>
      <p:ext uri="{19B8F6BF-5375-455C-9EA6-DF929625EA0E}">
        <p15:presenceInfo xmlns:p15="http://schemas.microsoft.com/office/powerpoint/2012/main" userId="S::anna.ong@wfp.org::933c90bb-c2d0-43f3-a6d9-cf4b5b6b4ea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A296"/>
    <a:srgbClr val="75AAAA"/>
    <a:srgbClr val="35B5C5"/>
    <a:srgbClr val="067FBC"/>
    <a:srgbClr val="0E6497"/>
    <a:srgbClr val="D2D0CA"/>
    <a:srgbClr val="BAD4D4"/>
    <a:srgbClr val="83BFDE"/>
    <a:srgbClr val="9ADAE2"/>
    <a:srgbClr val="86B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69" autoAdjust="0"/>
    <p:restoredTop sz="96323" autoAdjust="0"/>
  </p:normalViewPr>
  <p:slideViewPr>
    <p:cSldViewPr snapToGrid="0">
      <p:cViewPr varScale="1">
        <p:scale>
          <a:sx n="48" d="100"/>
          <a:sy n="48" d="100"/>
        </p:scale>
        <p:origin x="2156" y="36"/>
      </p:cViewPr>
      <p:guideLst>
        <p:guide orient="horz" pos="2880"/>
        <p:guide pos="2160"/>
        <p:guide pos="23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634556" cy="37917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056599" y="0"/>
            <a:ext cx="4634556" cy="379171"/>
          </a:xfrm>
          <a:prstGeom prst="rect">
            <a:avLst/>
          </a:prstGeom>
        </p:spPr>
        <p:txBody>
          <a:bodyPr vert="horz" lIns="91440" tIns="45720" rIns="91440" bIns="45720" rtlCol="0"/>
          <a:lstStyle>
            <a:lvl1pPr algn="r">
              <a:defRPr sz="1200"/>
            </a:lvl1pPr>
          </a:lstStyle>
          <a:p>
            <a:fld id="{63AAEBBA-A2DC-4ED2-8253-E5F57DEA8DAF}" type="datetimeFigureOut">
              <a:rPr lang="en-US" smtClean="0"/>
              <a:t>10/8/2025</a:t>
            </a:fld>
            <a:endParaRPr lang="en-US"/>
          </a:p>
        </p:txBody>
      </p:sp>
      <p:sp>
        <p:nvSpPr>
          <p:cNvPr id="4" name="Slide Image Placeholder 3"/>
          <p:cNvSpPr>
            <a:spLocks noGrp="1" noRot="1" noChangeAspect="1"/>
          </p:cNvSpPr>
          <p:nvPr>
            <p:ph type="sldImg" idx="2"/>
          </p:nvPr>
        </p:nvSpPr>
        <p:spPr>
          <a:xfrm>
            <a:off x="4446588" y="944563"/>
            <a:ext cx="1800225"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69340" y="3636902"/>
            <a:ext cx="8554720" cy="297503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7177329"/>
            <a:ext cx="4634556" cy="37917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056599" y="7177329"/>
            <a:ext cx="4634556" cy="379171"/>
          </a:xfrm>
          <a:prstGeom prst="rect">
            <a:avLst/>
          </a:prstGeom>
        </p:spPr>
        <p:txBody>
          <a:bodyPr vert="horz" lIns="91440" tIns="45720" rIns="91440" bIns="45720" rtlCol="0" anchor="b"/>
          <a:lstStyle>
            <a:lvl1pPr algn="r">
              <a:defRPr sz="1200"/>
            </a:lvl1pPr>
          </a:lstStyle>
          <a:p>
            <a:fld id="{7BED5359-837F-40B0-BA42-D327CAFA4B15}" type="slidenum">
              <a:rPr lang="en-US" smtClean="0"/>
              <a:t>‹#›</a:t>
            </a:fld>
            <a:endParaRPr lang="en-US"/>
          </a:p>
        </p:txBody>
      </p:sp>
    </p:spTree>
    <p:extLst>
      <p:ext uri="{BB962C8B-B14F-4D97-AF65-F5344CB8AC3E}">
        <p14:creationId xmlns:p14="http://schemas.microsoft.com/office/powerpoint/2010/main" val="2351490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6588" y="944563"/>
            <a:ext cx="1800225" cy="25495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 World Food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(WFP) anticipates an unprecedented gap between the global need for food assistance and the available funding to meet that need. While shortfalls have been persistent even as WFP significantly scaled up in recent years, 2023 marks a crucial turning point as funding levels are projected to decrease while needs continue to grow. </a:t>
            </a: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Hunger is surging, fueled by conflict and instability, Covid’s aftershocks and the climate crisis. Our operating costs are soaring. We are also navigating increasingly complex environments - in the corridors of power and also on the ground where our teams do their vital work.</a:t>
            </a:r>
          </a:p>
          <a:p>
            <a:pPr marL="457200" lvl="1" indent="0">
              <a:buFont typeface="Wingdings" panose="05000000000000000000" pitchFamily="2" charset="2"/>
              <a:buNone/>
            </a:pPr>
            <a:endParaRPr lang="en-US" dirty="0"/>
          </a:p>
          <a:p>
            <a:pPr marL="457200" lvl="1" indent="0">
              <a:buFont typeface="Wingdings" panose="05000000000000000000" pitchFamily="2" charset="2"/>
              <a:buNone/>
            </a:pPr>
            <a:endParaRPr lang="en-US" dirty="0"/>
          </a:p>
          <a:p>
            <a:pPr marL="457200" lvl="1" indent="0">
              <a:buFont typeface="Wingdings" panose="05000000000000000000" pitchFamily="2" charset="2"/>
              <a:buNone/>
            </a:pPr>
            <a:r>
              <a:rPr lang="en-US" dirty="0"/>
              <a:t>Needs-based targeting ensures that WFP assistance is aimed at helping the right people, in the right place, at the right time and in the right way. With resources shrinking in relation to needs, there is a growing urgency for WFP to clarify how needs are translated into the number of people to be assisted, how these people are selected and how further prioritization steps are taken during times of resource constraints. A recent internal audit emphasized the need to “establish targeting as one of the core activities of WFP’s operations”</a:t>
            </a:r>
          </a:p>
        </p:txBody>
      </p:sp>
      <p:sp>
        <p:nvSpPr>
          <p:cNvPr id="4" name="Slide Number Placeholder 3"/>
          <p:cNvSpPr>
            <a:spLocks noGrp="1"/>
          </p:cNvSpPr>
          <p:nvPr>
            <p:ph type="sldNum" sz="quarter" idx="5"/>
          </p:nvPr>
        </p:nvSpPr>
        <p:spPr/>
        <p:txBody>
          <a:bodyPr/>
          <a:lstStyle/>
          <a:p>
            <a:fld id="{7BED5359-837F-40B0-BA42-D327CAFA4B15}" type="slidenum">
              <a:rPr lang="en-US" smtClean="0"/>
              <a:t>1</a:t>
            </a:fld>
            <a:endParaRPr lang="en-US"/>
          </a:p>
        </p:txBody>
      </p:sp>
    </p:spTree>
    <p:extLst>
      <p:ext uri="{BB962C8B-B14F-4D97-AF65-F5344CB8AC3E}">
        <p14:creationId xmlns:p14="http://schemas.microsoft.com/office/powerpoint/2010/main" val="411034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6588" y="944563"/>
            <a:ext cx="1800225" cy="2549525"/>
          </a:xfrm>
        </p:spPr>
      </p:sp>
      <p:sp>
        <p:nvSpPr>
          <p:cNvPr id="3" name="Notes Placeholder 2"/>
          <p:cNvSpPr>
            <a:spLocks noGrp="1"/>
          </p:cNvSpPr>
          <p:nvPr>
            <p:ph type="body" idx="1"/>
          </p:nvPr>
        </p:nvSpPr>
        <p:spPr/>
        <p:txBody>
          <a:bodyPr/>
          <a:lstStyle/>
          <a:p>
            <a:pPr marL="457200" lvl="1" indent="0">
              <a:buFont typeface="Wingdings" panose="05000000000000000000" pitchFamily="2"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In 2023, the World Food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Programme</a:t>
            </a:r>
            <a:r>
              <a:rPr lang="en-US" sz="1800" dirty="0">
                <a:effectLst/>
                <a:latin typeface="Calibri" panose="020F0502020204030204" pitchFamily="34" charset="0"/>
                <a:ea typeface="Calibri" panose="020F0502020204030204" pitchFamily="34" charset="0"/>
                <a:cs typeface="Times New Roman" panose="02020603050405020304" pitchFamily="18" charset="0"/>
              </a:rPr>
              <a:t> (WFP) anticipates an unprecedented gap between the global need for food assistance and the available funding to meet that need. While shortfalls have been persistent even as WFP significantly scaled up in recent years, 2023 marks a crucial turning point as funding levels are projected to decrease while needs continue to grow. </a:t>
            </a: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buFont typeface="Wingdings" panose="05000000000000000000" pitchFamily="2"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Hunger is surging, fueled by conflict and instability, Covid’s aftershocks and the climate crisis. Our operating costs are soaring. We are also navigating increasingly complex environments - in the corridors of power and also on the ground where our teams do their vital work.</a:t>
            </a:r>
          </a:p>
          <a:p>
            <a:pPr marL="457200" lvl="1" indent="0">
              <a:buFont typeface="Wingdings" panose="05000000000000000000" pitchFamily="2" charset="2"/>
              <a:buNone/>
            </a:pPr>
            <a:endParaRPr lang="en-US" dirty="0"/>
          </a:p>
          <a:p>
            <a:pPr marL="457200" lvl="1" indent="0">
              <a:buFont typeface="Wingdings" panose="05000000000000000000" pitchFamily="2" charset="2"/>
              <a:buNone/>
            </a:pPr>
            <a:endParaRPr lang="en-US" dirty="0"/>
          </a:p>
          <a:p>
            <a:pPr marL="457200" lvl="1" indent="0">
              <a:buFont typeface="Wingdings" panose="05000000000000000000" pitchFamily="2" charset="2"/>
              <a:buNone/>
            </a:pPr>
            <a:r>
              <a:rPr lang="en-US" dirty="0"/>
              <a:t>Needs-based targeting ensures that WFP assistance is aimed at helping the right people, in the right place, at the right time and in the right way. With resources shrinking in relation to needs, there is a growing urgency for WFP to clarify how needs are translated into the number of people to be assisted, how these people are selected and how further prioritization steps are taken during times of resource constraints. A recent internal audit emphasized the need to “establish targeting as one of the core activities of WFP’s operations”</a:t>
            </a:r>
          </a:p>
        </p:txBody>
      </p:sp>
      <p:sp>
        <p:nvSpPr>
          <p:cNvPr id="4" name="Slide Number Placeholder 3"/>
          <p:cNvSpPr>
            <a:spLocks noGrp="1"/>
          </p:cNvSpPr>
          <p:nvPr>
            <p:ph type="sldNum" sz="quarter" idx="5"/>
          </p:nvPr>
        </p:nvSpPr>
        <p:spPr/>
        <p:txBody>
          <a:bodyPr/>
          <a:lstStyle/>
          <a:p>
            <a:fld id="{7BED5359-837F-40B0-BA42-D327CAFA4B15}" type="slidenum">
              <a:rPr lang="en-US" smtClean="0"/>
              <a:t>2</a:t>
            </a:fld>
            <a:endParaRPr lang="en-US"/>
          </a:p>
        </p:txBody>
      </p:sp>
    </p:spTree>
    <p:extLst>
      <p:ext uri="{BB962C8B-B14F-4D97-AF65-F5344CB8AC3E}">
        <p14:creationId xmlns:p14="http://schemas.microsoft.com/office/powerpoint/2010/main" val="3362916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6"/>
            <a:ext cx="6428422"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34427" y="5988308"/>
            <a:ext cx="52939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78145" y="2459486"/>
            <a:ext cx="32898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70" y="2459486"/>
            <a:ext cx="3289839"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7559802" cy="2847466"/>
          </a:xfrm>
          <a:prstGeom prst="rect">
            <a:avLst/>
          </a:prstGeom>
        </p:spPr>
      </p:pic>
      <p:pic>
        <p:nvPicPr>
          <p:cNvPr id="17" name="bg object 17"/>
          <p:cNvPicPr/>
          <p:nvPr/>
        </p:nvPicPr>
        <p:blipFill>
          <a:blip r:embed="rId8" cstate="print"/>
          <a:stretch>
            <a:fillRect/>
          </a:stretch>
        </p:blipFill>
        <p:spPr>
          <a:xfrm>
            <a:off x="5926582" y="1131066"/>
            <a:ext cx="899160" cy="2380487"/>
          </a:xfrm>
          <a:prstGeom prst="rect">
            <a:avLst/>
          </a:prstGeom>
        </p:spPr>
      </p:pic>
      <p:sp>
        <p:nvSpPr>
          <p:cNvPr id="2" name="Holder 2"/>
          <p:cNvSpPr>
            <a:spLocks noGrp="1"/>
          </p:cNvSpPr>
          <p:nvPr>
            <p:ph type="title"/>
          </p:nvPr>
        </p:nvSpPr>
        <p:spPr>
          <a:xfrm>
            <a:off x="378145" y="427740"/>
            <a:ext cx="6806565"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8145" y="2459486"/>
            <a:ext cx="680656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71369" y="9944866"/>
            <a:ext cx="242011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8145" y="9944866"/>
            <a:ext cx="1739455"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10/8/2025</a:t>
            </a:fld>
            <a:endParaRPr lang="en-US"/>
          </a:p>
        </p:txBody>
      </p:sp>
      <p:sp>
        <p:nvSpPr>
          <p:cNvPr id="6" name="Holder 6"/>
          <p:cNvSpPr>
            <a:spLocks noGrp="1"/>
          </p:cNvSpPr>
          <p:nvPr>
            <p:ph type="sldNum" sz="quarter" idx="7"/>
          </p:nvPr>
        </p:nvSpPr>
        <p:spPr>
          <a:xfrm>
            <a:off x="5445254" y="9944866"/>
            <a:ext cx="1739455"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24">
        <a:defRPr>
          <a:latin typeface="+mn-lt"/>
          <a:ea typeface="+mn-ea"/>
          <a:cs typeface="+mn-cs"/>
        </a:defRPr>
      </a:lvl2pPr>
      <a:lvl3pPr marL="914446">
        <a:defRPr>
          <a:latin typeface="+mn-lt"/>
          <a:ea typeface="+mn-ea"/>
          <a:cs typeface="+mn-cs"/>
        </a:defRPr>
      </a:lvl3pPr>
      <a:lvl4pPr marL="1371670">
        <a:defRPr>
          <a:latin typeface="+mn-lt"/>
          <a:ea typeface="+mn-ea"/>
          <a:cs typeface="+mn-cs"/>
        </a:defRPr>
      </a:lvl4pPr>
      <a:lvl5pPr marL="1828894">
        <a:defRPr>
          <a:latin typeface="+mn-lt"/>
          <a:ea typeface="+mn-ea"/>
          <a:cs typeface="+mn-cs"/>
        </a:defRPr>
      </a:lvl5pPr>
      <a:lvl6pPr marL="2286117">
        <a:defRPr>
          <a:latin typeface="+mn-lt"/>
          <a:ea typeface="+mn-ea"/>
          <a:cs typeface="+mn-cs"/>
        </a:defRPr>
      </a:lvl6pPr>
      <a:lvl7pPr marL="2743340">
        <a:defRPr>
          <a:latin typeface="+mn-lt"/>
          <a:ea typeface="+mn-ea"/>
          <a:cs typeface="+mn-cs"/>
        </a:defRPr>
      </a:lvl7pPr>
      <a:lvl8pPr marL="3200564">
        <a:defRPr>
          <a:latin typeface="+mn-lt"/>
          <a:ea typeface="+mn-ea"/>
          <a:cs typeface="+mn-cs"/>
        </a:defRPr>
      </a:lvl8pPr>
      <a:lvl9pPr marL="3657787">
        <a:defRPr>
          <a:latin typeface="+mn-lt"/>
          <a:ea typeface="+mn-ea"/>
          <a:cs typeface="+mn-cs"/>
        </a:defRPr>
      </a:lvl9pPr>
    </p:bodyStyle>
    <p:otherStyle>
      <a:lvl1pPr marL="0">
        <a:defRPr>
          <a:latin typeface="+mn-lt"/>
          <a:ea typeface="+mn-ea"/>
          <a:cs typeface="+mn-cs"/>
        </a:defRPr>
      </a:lvl1pPr>
      <a:lvl2pPr marL="457224">
        <a:defRPr>
          <a:latin typeface="+mn-lt"/>
          <a:ea typeface="+mn-ea"/>
          <a:cs typeface="+mn-cs"/>
        </a:defRPr>
      </a:lvl2pPr>
      <a:lvl3pPr marL="914446">
        <a:defRPr>
          <a:latin typeface="+mn-lt"/>
          <a:ea typeface="+mn-ea"/>
          <a:cs typeface="+mn-cs"/>
        </a:defRPr>
      </a:lvl3pPr>
      <a:lvl4pPr marL="1371670">
        <a:defRPr>
          <a:latin typeface="+mn-lt"/>
          <a:ea typeface="+mn-ea"/>
          <a:cs typeface="+mn-cs"/>
        </a:defRPr>
      </a:lvl4pPr>
      <a:lvl5pPr marL="1828894">
        <a:defRPr>
          <a:latin typeface="+mn-lt"/>
          <a:ea typeface="+mn-ea"/>
          <a:cs typeface="+mn-cs"/>
        </a:defRPr>
      </a:lvl5pPr>
      <a:lvl6pPr marL="2286117">
        <a:defRPr>
          <a:latin typeface="+mn-lt"/>
          <a:ea typeface="+mn-ea"/>
          <a:cs typeface="+mn-cs"/>
        </a:defRPr>
      </a:lvl6pPr>
      <a:lvl7pPr marL="2743340">
        <a:defRPr>
          <a:latin typeface="+mn-lt"/>
          <a:ea typeface="+mn-ea"/>
          <a:cs typeface="+mn-cs"/>
        </a:defRPr>
      </a:lvl7pPr>
      <a:lvl8pPr marL="3200564">
        <a:defRPr>
          <a:latin typeface="+mn-lt"/>
          <a:ea typeface="+mn-ea"/>
          <a:cs typeface="+mn-cs"/>
        </a:defRPr>
      </a:lvl8pPr>
      <a:lvl9pPr marL="3657787">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pn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png"/><Relationship Id="rId15" Type="http://schemas.openxmlformats.org/officeDocument/2006/relationships/image" Target="../media/image15.svg"/><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svg"/><Relationship Id="rId1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9.sv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11.sv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B941A01-58B4-4156-89F3-86FDFDC4ECA9}"/>
              </a:ext>
            </a:extLst>
          </p:cNvPr>
          <p:cNvSpPr txBox="1"/>
          <p:nvPr/>
        </p:nvSpPr>
        <p:spPr>
          <a:xfrm>
            <a:off x="644525" y="3084278"/>
            <a:ext cx="6242170" cy="2623102"/>
          </a:xfrm>
          <a:prstGeom prst="rect">
            <a:avLst/>
          </a:prstGeom>
          <a:noFill/>
        </p:spPr>
        <p:txBody>
          <a:bodyPr wrap="square" numCol="1" spcCol="274320" rtlCol="0">
            <a:noAutofit/>
          </a:bodyPr>
          <a:lstStyle/>
          <a:p>
            <a:pPr algn="just"/>
            <a:r>
              <a:rPr lang="en-US" sz="1000" b="1" dirty="0">
                <a:solidFill>
                  <a:srgbClr val="007DBC"/>
                </a:solidFill>
                <a:latin typeface="Open Sans" panose="020B0606030504020204" pitchFamily="34" charset="0"/>
                <a:ea typeface="Open Sans" panose="020B0606030504020204" pitchFamily="34" charset="0"/>
                <a:cs typeface="Open Sans" panose="020B0606030504020204" pitchFamily="34" charset="0"/>
              </a:rPr>
              <a:t>BACKGROUND</a:t>
            </a:r>
          </a:p>
          <a:p>
            <a:pPr algn="just"/>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900" dirty="0">
                <a:latin typeface="Open Sans" panose="020B0606030504020204" pitchFamily="34" charset="0"/>
                <a:ea typeface="Open Sans" panose="020B0606030504020204" pitchFamily="34" charset="0"/>
                <a:cs typeface="Open Sans" panose="020B0606030504020204" pitchFamily="34" charset="0"/>
              </a:rPr>
              <a:t>Lorem ipsum dolor sit </a:t>
            </a:r>
            <a:r>
              <a:rPr lang="en-US" sz="900" dirty="0" err="1">
                <a:latin typeface="Open Sans" panose="020B0606030504020204" pitchFamily="34" charset="0"/>
                <a:ea typeface="Open Sans" panose="020B0606030504020204" pitchFamily="34" charset="0"/>
                <a:cs typeface="Open Sans" panose="020B0606030504020204" pitchFamily="34" charset="0"/>
              </a:rPr>
              <a:t>amet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consectetur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adipiscing</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elit</a:t>
            </a:r>
            <a:r>
              <a:rPr lang="en-US" sz="900" dirty="0">
                <a:latin typeface="Open Sans" panose="020B0606030504020204" pitchFamily="34" charset="0"/>
                <a:ea typeface="Open Sans" panose="020B0606030504020204" pitchFamily="34" charset="0"/>
                <a:cs typeface="Open Sans" panose="020B0606030504020204" pitchFamily="34" charset="0"/>
              </a:rPr>
              <a:t>. Donec </a:t>
            </a:r>
            <a:r>
              <a:rPr lang="en-US" sz="900" dirty="0" err="1">
                <a:latin typeface="Open Sans" panose="020B0606030504020204" pitchFamily="34" charset="0"/>
                <a:ea typeface="Open Sans" panose="020B0606030504020204" pitchFamily="34" charset="0"/>
                <a:cs typeface="Open Sans" panose="020B0606030504020204" pitchFamily="34" charset="0"/>
              </a:rPr>
              <a:t>eleifend</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tortor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nec</a:t>
            </a:r>
            <a:r>
              <a:rPr lang="en-US" sz="900" dirty="0">
                <a:latin typeface="Open Sans" panose="020B0606030504020204" pitchFamily="34" charset="0"/>
                <a:ea typeface="Open Sans" panose="020B0606030504020204" pitchFamily="34" charset="0"/>
                <a:cs typeface="Open Sans" panose="020B0606030504020204" pitchFamily="34" charset="0"/>
              </a:rPr>
              <a:t> eros </a:t>
            </a:r>
            <a:r>
              <a:rPr lang="en-US" sz="900" dirty="0" err="1">
                <a:latin typeface="Open Sans" panose="020B0606030504020204" pitchFamily="34" charset="0"/>
                <a:ea typeface="Open Sans" panose="020B0606030504020204" pitchFamily="34" charset="0"/>
                <a:cs typeface="Open Sans" panose="020B0606030504020204" pitchFamily="34" charset="0"/>
              </a:rPr>
              <a:t>condimentum</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tempor</a:t>
            </a:r>
            <a:r>
              <a:rPr lang="en-US" sz="900" dirty="0">
                <a:latin typeface="Open Sans" panose="020B0606030504020204" pitchFamily="34" charset="0"/>
                <a:ea typeface="Open Sans" panose="020B0606030504020204" pitchFamily="34" charset="0"/>
                <a:cs typeface="Open Sans" panose="020B0606030504020204" pitchFamily="34" charset="0"/>
              </a:rPr>
              <a:t> convallis lorem </a:t>
            </a:r>
            <a:r>
              <a:rPr lang="en-US" sz="900" dirty="0" err="1">
                <a:latin typeface="Open Sans" panose="020B0606030504020204" pitchFamily="34" charset="0"/>
                <a:ea typeface="Open Sans" panose="020B0606030504020204" pitchFamily="34" charset="0"/>
                <a:cs typeface="Open Sans" panose="020B0606030504020204" pitchFamily="34" charset="0"/>
              </a:rPr>
              <a:t>placerat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Quisque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egestas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consectetur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metus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ut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porttitor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purus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ultrices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quis</a:t>
            </a:r>
            <a:r>
              <a:rPr lang="en-US" sz="900" dirty="0">
                <a:latin typeface="Open Sans" panose="020B0606030504020204" pitchFamily="34" charset="0"/>
                <a:ea typeface="Open Sans" panose="020B0606030504020204" pitchFamily="34" charset="0"/>
                <a:cs typeface="Open Sans" panose="020B0606030504020204" pitchFamily="34" charset="0"/>
              </a:rPr>
              <a:t>. Cras </a:t>
            </a:r>
            <a:r>
              <a:rPr lang="en-US" sz="900" dirty="0" err="1">
                <a:latin typeface="Open Sans" panose="020B0606030504020204" pitchFamily="34" charset="0"/>
                <a:ea typeface="Open Sans" panose="020B0606030504020204" pitchFamily="34" charset="0"/>
                <a:cs typeface="Open Sans" panose="020B0606030504020204" pitchFamily="34" charset="0"/>
              </a:rPr>
              <a:t>velit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mauris</a:t>
            </a:r>
            <a:r>
              <a:rPr lang="en-US" sz="900" dirty="0">
                <a:latin typeface="Open Sans" panose="020B0606030504020204" pitchFamily="34" charset="0"/>
                <a:ea typeface="Open Sans" panose="020B0606030504020204" pitchFamily="34" charset="0"/>
                <a:cs typeface="Open Sans" panose="020B0606030504020204" pitchFamily="34" charset="0"/>
              </a:rPr>
              <a:t>, auctor vitae </a:t>
            </a:r>
            <a:r>
              <a:rPr lang="en-US" sz="900" dirty="0" err="1">
                <a:latin typeface="Open Sans" panose="020B0606030504020204" pitchFamily="34" charset="0"/>
                <a:ea typeface="Open Sans" panose="020B0606030504020204" pitchFamily="34" charset="0"/>
                <a:cs typeface="Open Sans" panose="020B0606030504020204" pitchFamily="34" charset="0"/>
              </a:rPr>
              <a:t>risus</a:t>
            </a:r>
            <a:r>
              <a:rPr lang="en-US" sz="900" dirty="0">
                <a:latin typeface="Open Sans" panose="020B0606030504020204" pitchFamily="34" charset="0"/>
                <a:ea typeface="Open Sans" panose="020B0606030504020204" pitchFamily="34" charset="0"/>
                <a:cs typeface="Open Sans" panose="020B0606030504020204" pitchFamily="34" charset="0"/>
              </a:rPr>
              <a:t> id, gravida </a:t>
            </a:r>
            <a:r>
              <a:rPr lang="en-US" sz="900" dirty="0" err="1">
                <a:latin typeface="Open Sans" panose="020B0606030504020204" pitchFamily="34" charset="0"/>
                <a:ea typeface="Open Sans" panose="020B0606030504020204" pitchFamily="34" charset="0"/>
                <a:cs typeface="Open Sans" panose="020B0606030504020204" pitchFamily="34" charset="0"/>
              </a:rPr>
              <a:t>viverra</a:t>
            </a:r>
            <a:r>
              <a:rPr lang="en-US" sz="900" dirty="0">
                <a:latin typeface="Open Sans" panose="020B0606030504020204" pitchFamily="34" charset="0"/>
                <a:ea typeface="Open Sans" panose="020B0606030504020204" pitchFamily="34" charset="0"/>
                <a:cs typeface="Open Sans" panose="020B0606030504020204" pitchFamily="34" charset="0"/>
              </a:rPr>
              <a:t> dui. Sed </a:t>
            </a:r>
            <a:r>
              <a:rPr lang="en-US" sz="900" dirty="0" err="1">
                <a:latin typeface="Open Sans" panose="020B0606030504020204" pitchFamily="34" charset="0"/>
                <a:ea typeface="Open Sans" panose="020B0606030504020204" pitchFamily="34" charset="0"/>
                <a:cs typeface="Open Sans" panose="020B0606030504020204" pitchFamily="34" charset="0"/>
              </a:rPr>
              <a:t>porttitor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erat</a:t>
            </a:r>
            <a:r>
              <a:rPr lang="en-US" sz="900" dirty="0">
                <a:latin typeface="Open Sans" panose="020B0606030504020204" pitchFamily="34" charset="0"/>
                <a:ea typeface="Open Sans" panose="020B0606030504020204" pitchFamily="34" charset="0"/>
                <a:cs typeface="Open Sans" panose="020B0606030504020204" pitchFamily="34" charset="0"/>
              </a:rPr>
              <a:t> in </a:t>
            </a:r>
            <a:r>
              <a:rPr lang="en-US" sz="900" dirty="0" err="1">
                <a:latin typeface="Open Sans" panose="020B0606030504020204" pitchFamily="34" charset="0"/>
                <a:ea typeface="Open Sans" panose="020B0606030504020204" pitchFamily="34" charset="0"/>
                <a:cs typeface="Open Sans" panose="020B0606030504020204" pitchFamily="34" charset="0"/>
              </a:rPr>
              <a:t>aliquam</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hendrerit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Suspendisse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nec</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nibh</a:t>
            </a:r>
            <a:r>
              <a:rPr lang="en-US" sz="900" dirty="0">
                <a:latin typeface="Open Sans" panose="020B0606030504020204" pitchFamily="34" charset="0"/>
                <a:ea typeface="Open Sans" panose="020B0606030504020204" pitchFamily="34" charset="0"/>
                <a:cs typeface="Open Sans" panose="020B0606030504020204" pitchFamily="34" charset="0"/>
              </a:rPr>
              <a:t> convallis, </a:t>
            </a:r>
            <a:r>
              <a:rPr lang="en-US" sz="900" dirty="0" err="1">
                <a:latin typeface="Open Sans" panose="020B0606030504020204" pitchFamily="34" charset="0"/>
                <a:ea typeface="Open Sans" panose="020B0606030504020204" pitchFamily="34" charset="0"/>
                <a:cs typeface="Open Sans" panose="020B0606030504020204" pitchFamily="34" charset="0"/>
              </a:rPr>
              <a:t>tristique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neque</a:t>
            </a:r>
            <a:r>
              <a:rPr lang="en-US" sz="900" dirty="0">
                <a:latin typeface="Open Sans" panose="020B0606030504020204" pitchFamily="34" charset="0"/>
                <a:ea typeface="Open Sans" panose="020B0606030504020204" pitchFamily="34" charset="0"/>
                <a:cs typeface="Open Sans" panose="020B0606030504020204" pitchFamily="34" charset="0"/>
              </a:rPr>
              <a:t> non, </a:t>
            </a:r>
            <a:r>
              <a:rPr lang="en-US" sz="900" dirty="0" err="1">
                <a:latin typeface="Open Sans" panose="020B0606030504020204" pitchFamily="34" charset="0"/>
                <a:ea typeface="Open Sans" panose="020B0606030504020204" pitchFamily="34" charset="0"/>
                <a:cs typeface="Open Sans" panose="020B0606030504020204" pitchFamily="34" charset="0"/>
              </a:rPr>
              <a:t>blandit</a:t>
            </a:r>
            <a:r>
              <a:rPr lang="en-US" sz="900" dirty="0">
                <a:latin typeface="Open Sans" panose="020B0606030504020204" pitchFamily="34" charset="0"/>
                <a:ea typeface="Open Sans" panose="020B0606030504020204" pitchFamily="34" charset="0"/>
                <a:cs typeface="Open Sans" panose="020B0606030504020204" pitchFamily="34" charset="0"/>
              </a:rPr>
              <a:t> dolor. </a:t>
            </a:r>
            <a:r>
              <a:rPr lang="en-US" sz="900" dirty="0" err="1">
                <a:latin typeface="Open Sans" panose="020B0606030504020204" pitchFamily="34" charset="0"/>
                <a:ea typeface="Open Sans" panose="020B0606030504020204" pitchFamily="34" charset="0"/>
                <a:cs typeface="Open Sans" panose="020B0606030504020204" pitchFamily="34" charset="0"/>
              </a:rPr>
              <a:t>Phasellus</a:t>
            </a:r>
            <a:r>
              <a:rPr lang="en-US" sz="900" dirty="0">
                <a:latin typeface="Open Sans" panose="020B0606030504020204" pitchFamily="34" charset="0"/>
                <a:ea typeface="Open Sans" panose="020B0606030504020204" pitchFamily="34" charset="0"/>
                <a:cs typeface="Open Sans" panose="020B0606030504020204" pitchFamily="34" charset="0"/>
              </a:rPr>
              <a:t> sit </a:t>
            </a:r>
            <a:r>
              <a:rPr lang="en-US" sz="900" dirty="0" err="1">
                <a:latin typeface="Open Sans" panose="020B0606030504020204" pitchFamily="34" charset="0"/>
                <a:ea typeface="Open Sans" panose="020B0606030504020204" pitchFamily="34" charset="0"/>
                <a:cs typeface="Open Sans" panose="020B0606030504020204" pitchFamily="34" charset="0"/>
              </a:rPr>
              <a:t>amet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placerat</a:t>
            </a:r>
            <a:r>
              <a:rPr lang="en-US" sz="900" dirty="0">
                <a:latin typeface="Open Sans" panose="020B0606030504020204" pitchFamily="34" charset="0"/>
                <a:ea typeface="Open Sans" panose="020B0606030504020204" pitchFamily="34" charset="0"/>
                <a:cs typeface="Open Sans" panose="020B0606030504020204" pitchFamily="34" charset="0"/>
              </a:rPr>
              <a:t> libero, </a:t>
            </a:r>
            <a:r>
              <a:rPr lang="en-US" sz="900" dirty="0" err="1">
                <a:latin typeface="Open Sans" panose="020B0606030504020204" pitchFamily="34" charset="0"/>
                <a:ea typeface="Open Sans" panose="020B0606030504020204" pitchFamily="34" charset="0"/>
                <a:cs typeface="Open Sans" panose="020B0606030504020204" pitchFamily="34" charset="0"/>
              </a:rPr>
              <a:t>quis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vehicula</a:t>
            </a:r>
            <a:r>
              <a:rPr lang="en-US" sz="900" dirty="0">
                <a:latin typeface="Open Sans" panose="020B0606030504020204" pitchFamily="34" charset="0"/>
                <a:ea typeface="Open Sans" panose="020B0606030504020204" pitchFamily="34" charset="0"/>
                <a:cs typeface="Open Sans" panose="020B0606030504020204" pitchFamily="34" charset="0"/>
              </a:rPr>
              <a:t> sem. </a:t>
            </a:r>
            <a:r>
              <a:rPr lang="en-US" sz="900" dirty="0" err="1">
                <a:latin typeface="Open Sans" panose="020B0606030504020204" pitchFamily="34" charset="0"/>
                <a:ea typeface="Open Sans" panose="020B0606030504020204" pitchFamily="34" charset="0"/>
                <a:cs typeface="Open Sans" panose="020B0606030504020204" pitchFamily="34" charset="0"/>
              </a:rPr>
              <a:t>Mauris</a:t>
            </a:r>
            <a:r>
              <a:rPr lang="en-US" sz="900" dirty="0">
                <a:latin typeface="Open Sans" panose="020B0606030504020204" pitchFamily="34" charset="0"/>
                <a:ea typeface="Open Sans" panose="020B0606030504020204" pitchFamily="34" charset="0"/>
                <a:cs typeface="Open Sans" panose="020B0606030504020204" pitchFamily="34" charset="0"/>
              </a:rPr>
              <a:t> ligula </a:t>
            </a:r>
            <a:r>
              <a:rPr lang="en-US" sz="900" dirty="0" err="1">
                <a:latin typeface="Open Sans" panose="020B0606030504020204" pitchFamily="34" charset="0"/>
                <a:ea typeface="Open Sans" panose="020B0606030504020204" pitchFamily="34" charset="0"/>
                <a:cs typeface="Open Sans" panose="020B0606030504020204" pitchFamily="34" charset="0"/>
              </a:rPr>
              <a:t>orci</a:t>
            </a:r>
            <a:r>
              <a:rPr lang="en-US" sz="900" dirty="0">
                <a:latin typeface="Open Sans" panose="020B0606030504020204" pitchFamily="34" charset="0"/>
                <a:ea typeface="Open Sans" panose="020B0606030504020204" pitchFamily="34" charset="0"/>
                <a:cs typeface="Open Sans" panose="020B0606030504020204" pitchFamily="34" charset="0"/>
              </a:rPr>
              <a:t>, cursus </a:t>
            </a:r>
            <a:r>
              <a:rPr lang="en-US" sz="900" dirty="0" err="1">
                <a:latin typeface="Open Sans" panose="020B0606030504020204" pitchFamily="34" charset="0"/>
                <a:ea typeface="Open Sans" panose="020B0606030504020204" pitchFamily="34" charset="0"/>
                <a:cs typeface="Open Sans" panose="020B0606030504020204" pitchFamily="34" charset="0"/>
              </a:rPr>
              <a:t>eget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leo</a:t>
            </a:r>
            <a:r>
              <a:rPr lang="en-US" sz="900" dirty="0">
                <a:latin typeface="Open Sans" panose="020B0606030504020204" pitchFamily="34" charset="0"/>
                <a:ea typeface="Open Sans" panose="020B0606030504020204" pitchFamily="34" charset="0"/>
                <a:cs typeface="Open Sans" panose="020B0606030504020204" pitchFamily="34" charset="0"/>
              </a:rPr>
              <a:t> ac, </a:t>
            </a:r>
            <a:r>
              <a:rPr lang="en-US" sz="900" dirty="0" err="1">
                <a:latin typeface="Open Sans" panose="020B0606030504020204" pitchFamily="34" charset="0"/>
                <a:ea typeface="Open Sans" panose="020B0606030504020204" pitchFamily="34" charset="0"/>
                <a:cs typeface="Open Sans" panose="020B0606030504020204" pitchFamily="34" charset="0"/>
              </a:rPr>
              <a:t>placerat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iaculis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lectus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Curabitur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congue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egestas</a:t>
            </a:r>
            <a:r>
              <a:rPr lang="en-US" sz="900" dirty="0">
                <a:latin typeface="Open Sans" panose="020B0606030504020204" pitchFamily="34" charset="0"/>
                <a:ea typeface="Open Sans" panose="020B0606030504020204" pitchFamily="34" charset="0"/>
                <a:cs typeface="Open Sans" panose="020B0606030504020204" pitchFamily="34" charset="0"/>
              </a:rPr>
              <a:t> ligula, </a:t>
            </a:r>
            <a:r>
              <a:rPr lang="en-US" sz="900" dirty="0" err="1">
                <a:latin typeface="Open Sans" panose="020B0606030504020204" pitchFamily="34" charset="0"/>
                <a:ea typeface="Open Sans" panose="020B0606030504020204" pitchFamily="34" charset="0"/>
                <a:cs typeface="Open Sans" panose="020B0606030504020204" pitchFamily="34" charset="0"/>
              </a:rPr>
              <a:t>eget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mollis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nibh</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posuere</a:t>
            </a:r>
            <a:r>
              <a:rPr lang="en-US" sz="900" dirty="0">
                <a:latin typeface="Open Sans" panose="020B0606030504020204" pitchFamily="34" charset="0"/>
                <a:ea typeface="Open Sans" panose="020B0606030504020204" pitchFamily="34" charset="0"/>
                <a:cs typeface="Open Sans" panose="020B0606030504020204" pitchFamily="34" charset="0"/>
              </a:rPr>
              <a:t> non. </a:t>
            </a:r>
            <a:r>
              <a:rPr lang="en-US" sz="900" dirty="0" err="1">
                <a:latin typeface="Open Sans" panose="020B0606030504020204" pitchFamily="34" charset="0"/>
                <a:ea typeface="Open Sans" panose="020B0606030504020204" pitchFamily="34" charset="0"/>
                <a:cs typeface="Open Sans" panose="020B0606030504020204" pitchFamily="34" charset="0"/>
              </a:rPr>
              <a:t>Quisque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quis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erat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sollicitudin</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pellentesque</a:t>
            </a:r>
            <a:r>
              <a:rPr lang="en-US" sz="900" dirty="0">
                <a:latin typeface="Open Sans" panose="020B0606030504020204" pitchFamily="34" charset="0"/>
                <a:ea typeface="Open Sans" panose="020B0606030504020204" pitchFamily="34" charset="0"/>
                <a:cs typeface="Open Sans" panose="020B0606030504020204" pitchFamily="34" charset="0"/>
              </a:rPr>
              <a:t> ligula sit </a:t>
            </a:r>
            <a:r>
              <a:rPr lang="en-US" sz="900" dirty="0" err="1">
                <a:latin typeface="Open Sans" panose="020B0606030504020204" pitchFamily="34" charset="0"/>
                <a:ea typeface="Open Sans" panose="020B0606030504020204" pitchFamily="34" charset="0"/>
                <a:cs typeface="Open Sans" panose="020B0606030504020204" pitchFamily="34" charset="0"/>
              </a:rPr>
              <a:t>amet</a:t>
            </a:r>
            <a:r>
              <a:rPr lang="en-US" sz="900" dirty="0">
                <a:latin typeface="Open Sans" panose="020B0606030504020204" pitchFamily="34" charset="0"/>
                <a:ea typeface="Open Sans" panose="020B0606030504020204" pitchFamily="34" charset="0"/>
                <a:cs typeface="Open Sans" panose="020B0606030504020204" pitchFamily="34" charset="0"/>
              </a:rPr>
              <a:t>, lacinia </a:t>
            </a:r>
            <a:r>
              <a:rPr lang="en-US" sz="900" dirty="0" err="1">
                <a:latin typeface="Open Sans" panose="020B0606030504020204" pitchFamily="34" charset="0"/>
                <a:ea typeface="Open Sans" panose="020B0606030504020204" pitchFamily="34" charset="0"/>
                <a:cs typeface="Open Sans" panose="020B0606030504020204" pitchFamily="34" charset="0"/>
              </a:rPr>
              <a:t>odio</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Etiam</a:t>
            </a:r>
            <a:r>
              <a:rPr lang="en-US" sz="900" dirty="0">
                <a:latin typeface="Open Sans" panose="020B0606030504020204" pitchFamily="34" charset="0"/>
                <a:ea typeface="Open Sans" panose="020B0606030504020204" pitchFamily="34" charset="0"/>
                <a:cs typeface="Open Sans" panose="020B0606030504020204" pitchFamily="34" charset="0"/>
              </a:rPr>
              <a:t> vel </a:t>
            </a:r>
            <a:r>
              <a:rPr lang="en-US" sz="900" dirty="0" err="1">
                <a:latin typeface="Open Sans" panose="020B0606030504020204" pitchFamily="34" charset="0"/>
                <a:ea typeface="Open Sans" panose="020B0606030504020204" pitchFamily="34" charset="0"/>
                <a:cs typeface="Open Sans" panose="020B0606030504020204" pitchFamily="34" charset="0"/>
              </a:rPr>
              <a:t>tristique</a:t>
            </a:r>
            <a:r>
              <a:rPr lang="en-US" sz="900" dirty="0">
                <a:latin typeface="Open Sans" panose="020B0606030504020204" pitchFamily="34" charset="0"/>
                <a:ea typeface="Open Sans" panose="020B0606030504020204" pitchFamily="34" charset="0"/>
                <a:cs typeface="Open Sans" panose="020B0606030504020204" pitchFamily="34" charset="0"/>
              </a:rPr>
              <a:t> ante. </a:t>
            </a:r>
            <a:r>
              <a:rPr lang="en-US" sz="900" dirty="0" err="1">
                <a:latin typeface="Open Sans" panose="020B0606030504020204" pitchFamily="34" charset="0"/>
                <a:ea typeface="Open Sans" panose="020B0606030504020204" pitchFamily="34" charset="0"/>
                <a:cs typeface="Open Sans" panose="020B0606030504020204" pitchFamily="34" charset="0"/>
              </a:rPr>
              <a:t>Vivamus</a:t>
            </a:r>
            <a:r>
              <a:rPr lang="en-US" sz="900" dirty="0">
                <a:latin typeface="Open Sans" panose="020B0606030504020204" pitchFamily="34" charset="0"/>
                <a:ea typeface="Open Sans" panose="020B0606030504020204" pitchFamily="34" charset="0"/>
                <a:cs typeface="Open Sans" panose="020B0606030504020204" pitchFamily="34" charset="0"/>
              </a:rPr>
              <a:t> mi </a:t>
            </a:r>
            <a:r>
              <a:rPr lang="en-US" sz="900" dirty="0" err="1">
                <a:latin typeface="Open Sans" panose="020B0606030504020204" pitchFamily="34" charset="0"/>
                <a:ea typeface="Open Sans" panose="020B0606030504020204" pitchFamily="34" charset="0"/>
                <a:cs typeface="Open Sans" panose="020B0606030504020204" pitchFamily="34" charset="0"/>
              </a:rPr>
              <a:t>nunc</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bibendum</a:t>
            </a:r>
            <a:r>
              <a:rPr lang="en-US" sz="900" dirty="0">
                <a:latin typeface="Open Sans" panose="020B0606030504020204" pitchFamily="34" charset="0"/>
                <a:ea typeface="Open Sans" panose="020B0606030504020204" pitchFamily="34" charset="0"/>
                <a:cs typeface="Open Sans" panose="020B0606030504020204" pitchFamily="34" charset="0"/>
              </a:rPr>
              <a:t> in lorem vel, cursus porta nisi. </a:t>
            </a:r>
            <a:r>
              <a:rPr lang="en-US" sz="900" dirty="0" err="1">
                <a:latin typeface="Open Sans" panose="020B0606030504020204" pitchFamily="34" charset="0"/>
                <a:ea typeface="Open Sans" panose="020B0606030504020204" pitchFamily="34" charset="0"/>
                <a:cs typeface="Open Sans" panose="020B0606030504020204" pitchFamily="34" charset="0"/>
              </a:rPr>
              <a:t>Suspendisse</a:t>
            </a:r>
            <a:r>
              <a:rPr lang="en-US" sz="900" dirty="0">
                <a:latin typeface="Open Sans" panose="020B0606030504020204" pitchFamily="34" charset="0"/>
                <a:ea typeface="Open Sans" panose="020B0606030504020204" pitchFamily="34" charset="0"/>
                <a:cs typeface="Open Sans" panose="020B0606030504020204" pitchFamily="34" charset="0"/>
              </a:rPr>
              <a:t> vel convallis mi. Integer sed </a:t>
            </a:r>
            <a:r>
              <a:rPr lang="en-US" sz="900" dirty="0" err="1">
                <a:latin typeface="Open Sans" panose="020B0606030504020204" pitchFamily="34" charset="0"/>
                <a:ea typeface="Open Sans" panose="020B0606030504020204" pitchFamily="34" charset="0"/>
                <a:cs typeface="Open Sans" panose="020B0606030504020204" pitchFamily="34" charset="0"/>
              </a:rPr>
              <a:t>purus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molestie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sodales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est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tristique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imperdiet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augue</a:t>
            </a:r>
            <a:r>
              <a:rPr lang="en-US" sz="900" dirty="0">
                <a:latin typeface="Open Sans" panose="020B0606030504020204" pitchFamily="34" charset="0"/>
                <a:ea typeface="Open Sans" panose="020B0606030504020204" pitchFamily="34" charset="0"/>
                <a:cs typeface="Open Sans" panose="020B0606030504020204" pitchFamily="34" charset="0"/>
              </a:rPr>
              <a:t>. </a:t>
            </a:r>
          </a:p>
          <a:p>
            <a:pPr algn="just"/>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900" dirty="0" err="1">
                <a:latin typeface="Open Sans" panose="020B0606030504020204" pitchFamily="34" charset="0"/>
                <a:ea typeface="Open Sans" panose="020B0606030504020204" pitchFamily="34" charset="0"/>
                <a:cs typeface="Open Sans" panose="020B0606030504020204" pitchFamily="34" charset="0"/>
              </a:rPr>
              <a:t>Fusce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ut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iaculis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nibh</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eget</a:t>
            </a:r>
            <a:r>
              <a:rPr lang="en-US" sz="900" dirty="0">
                <a:latin typeface="Open Sans" panose="020B0606030504020204" pitchFamily="34" charset="0"/>
                <a:ea typeface="Open Sans" panose="020B0606030504020204" pitchFamily="34" charset="0"/>
                <a:cs typeface="Open Sans" panose="020B0606030504020204" pitchFamily="34" charset="0"/>
              </a:rPr>
              <a:t> auctor </a:t>
            </a:r>
            <a:r>
              <a:rPr lang="en-US" sz="900" dirty="0" err="1">
                <a:latin typeface="Open Sans" panose="020B0606030504020204" pitchFamily="34" charset="0"/>
                <a:ea typeface="Open Sans" panose="020B0606030504020204" pitchFamily="34" charset="0"/>
                <a:cs typeface="Open Sans" panose="020B0606030504020204" pitchFamily="34" charset="0"/>
              </a:rPr>
              <a:t>felis</a:t>
            </a:r>
            <a:r>
              <a:rPr lang="en-US" sz="900" dirty="0">
                <a:latin typeface="Open Sans" panose="020B0606030504020204" pitchFamily="34" charset="0"/>
                <a:ea typeface="Open Sans" panose="020B0606030504020204" pitchFamily="34" charset="0"/>
                <a:cs typeface="Open Sans" panose="020B0606030504020204" pitchFamily="34" charset="0"/>
              </a:rPr>
              <a:t>. Vestibulum </a:t>
            </a:r>
            <a:r>
              <a:rPr lang="en-US" sz="900" dirty="0" err="1">
                <a:latin typeface="Open Sans" panose="020B0606030504020204" pitchFamily="34" charset="0"/>
                <a:ea typeface="Open Sans" panose="020B0606030504020204" pitchFamily="34" charset="0"/>
                <a:cs typeface="Open Sans" panose="020B0606030504020204" pitchFamily="34" charset="0"/>
              </a:rPr>
              <a:t>lectus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nisl</a:t>
            </a:r>
            <a:r>
              <a:rPr lang="en-US" sz="900" dirty="0">
                <a:latin typeface="Open Sans" panose="020B0606030504020204" pitchFamily="34" charset="0"/>
                <a:ea typeface="Open Sans" panose="020B0606030504020204" pitchFamily="34" charset="0"/>
                <a:cs typeface="Open Sans" panose="020B0606030504020204" pitchFamily="34" charset="0"/>
              </a:rPr>
              <a:t>, pulvinar vel </a:t>
            </a:r>
            <a:r>
              <a:rPr lang="en-US" sz="900" dirty="0" err="1">
                <a:latin typeface="Open Sans" panose="020B0606030504020204" pitchFamily="34" charset="0"/>
                <a:ea typeface="Open Sans" panose="020B0606030504020204" pitchFamily="34" charset="0"/>
                <a:cs typeface="Open Sans" panose="020B0606030504020204" pitchFamily="34" charset="0"/>
              </a:rPr>
              <a:t>purus</a:t>
            </a:r>
            <a:r>
              <a:rPr lang="en-US" sz="900" dirty="0">
                <a:latin typeface="Open Sans" panose="020B0606030504020204" pitchFamily="34" charset="0"/>
                <a:ea typeface="Open Sans" panose="020B0606030504020204" pitchFamily="34" charset="0"/>
                <a:cs typeface="Open Sans" panose="020B0606030504020204" pitchFamily="34" charset="0"/>
              </a:rPr>
              <a:t> id, </a:t>
            </a:r>
            <a:r>
              <a:rPr lang="en-US" sz="900" dirty="0" err="1">
                <a:latin typeface="Open Sans" panose="020B0606030504020204" pitchFamily="34" charset="0"/>
                <a:ea typeface="Open Sans" panose="020B0606030504020204" pitchFamily="34" charset="0"/>
                <a:cs typeface="Open Sans" panose="020B0606030504020204" pitchFamily="34" charset="0"/>
              </a:rPr>
              <a:t>suscipit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lobortis</a:t>
            </a:r>
            <a:r>
              <a:rPr lang="en-US" sz="900" dirty="0">
                <a:latin typeface="Open Sans" panose="020B0606030504020204" pitchFamily="34" charset="0"/>
                <a:ea typeface="Open Sans" panose="020B0606030504020204" pitchFamily="34" charset="0"/>
                <a:cs typeface="Open Sans" panose="020B0606030504020204" pitchFamily="34" charset="0"/>
              </a:rPr>
              <a:t> ante. </a:t>
            </a:r>
            <a:r>
              <a:rPr lang="en-US" sz="900" dirty="0" err="1">
                <a:latin typeface="Open Sans" panose="020B0606030504020204" pitchFamily="34" charset="0"/>
                <a:ea typeface="Open Sans" panose="020B0606030504020204" pitchFamily="34" charset="0"/>
                <a:cs typeface="Open Sans" panose="020B0606030504020204" pitchFamily="34" charset="0"/>
              </a:rPr>
              <a:t>Nulla</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ut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suscipit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tortor</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Interdum</a:t>
            </a:r>
            <a:r>
              <a:rPr lang="en-US" sz="900" dirty="0">
                <a:latin typeface="Open Sans" panose="020B0606030504020204" pitchFamily="34" charset="0"/>
                <a:ea typeface="Open Sans" panose="020B0606030504020204" pitchFamily="34" charset="0"/>
                <a:cs typeface="Open Sans" panose="020B0606030504020204" pitchFamily="34" charset="0"/>
              </a:rPr>
              <a:t> et </a:t>
            </a:r>
            <a:r>
              <a:rPr lang="en-US" sz="900" dirty="0" err="1">
                <a:latin typeface="Open Sans" panose="020B0606030504020204" pitchFamily="34" charset="0"/>
                <a:ea typeface="Open Sans" panose="020B0606030504020204" pitchFamily="34" charset="0"/>
                <a:cs typeface="Open Sans" panose="020B0606030504020204" pitchFamily="34" charset="0"/>
              </a:rPr>
              <a:t>malesuada</a:t>
            </a:r>
            <a:r>
              <a:rPr lang="en-US" sz="90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900" dirty="0" err="1">
                <a:latin typeface="Open Sans" panose="020B0606030504020204" pitchFamily="34" charset="0"/>
                <a:ea typeface="Open Sans" panose="020B0606030504020204" pitchFamily="34" charset="0"/>
                <a:cs typeface="Open Sans" panose="020B0606030504020204" pitchFamily="34" charset="0"/>
              </a:rPr>
              <a:t>primis</a:t>
            </a:r>
            <a:r>
              <a:rPr lang="en-US" sz="900" dirty="0">
                <a:latin typeface="Open Sans" panose="020B0606030504020204" pitchFamily="34" charset="0"/>
                <a:ea typeface="Open Sans" panose="020B0606030504020204" pitchFamily="34" charset="0"/>
                <a:cs typeface="Open Sans" panose="020B0606030504020204" pitchFamily="34" charset="0"/>
              </a:rPr>
              <a:t> in </a:t>
            </a:r>
            <a:r>
              <a:rPr lang="en-US" sz="900" dirty="0" err="1">
                <a:latin typeface="Open Sans" panose="020B0606030504020204" pitchFamily="34" charset="0"/>
                <a:ea typeface="Open Sans" panose="020B0606030504020204" pitchFamily="34" charset="0"/>
                <a:cs typeface="Open Sans" panose="020B0606030504020204" pitchFamily="34" charset="0"/>
              </a:rPr>
              <a:t>faucibus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Nullam</a:t>
            </a:r>
            <a:r>
              <a:rPr lang="en-US" sz="900" dirty="0">
                <a:latin typeface="Open Sans" panose="020B0606030504020204" pitchFamily="34" charset="0"/>
                <a:ea typeface="Open Sans" panose="020B0606030504020204" pitchFamily="34" charset="0"/>
                <a:cs typeface="Open Sans" panose="020B0606030504020204" pitchFamily="34" charset="0"/>
              </a:rPr>
              <a:t> id </a:t>
            </a:r>
            <a:r>
              <a:rPr lang="en-US" sz="900" dirty="0" err="1">
                <a:latin typeface="Open Sans" panose="020B0606030504020204" pitchFamily="34" charset="0"/>
                <a:ea typeface="Open Sans" panose="020B0606030504020204" pitchFamily="34" charset="0"/>
                <a:cs typeface="Open Sans" panose="020B0606030504020204" pitchFamily="34" charset="0"/>
              </a:rPr>
              <a:t>posuere</a:t>
            </a:r>
            <a:r>
              <a:rPr lang="en-US" sz="900" dirty="0">
                <a:latin typeface="Open Sans" panose="020B0606030504020204" pitchFamily="34" charset="0"/>
                <a:ea typeface="Open Sans" panose="020B0606030504020204" pitchFamily="34" charset="0"/>
                <a:cs typeface="Open Sans" panose="020B0606030504020204" pitchFamily="34" charset="0"/>
              </a:rPr>
              <a:t> ligula. Sed </a:t>
            </a:r>
            <a:r>
              <a:rPr lang="en-US" sz="900" dirty="0" err="1">
                <a:latin typeface="Open Sans" panose="020B0606030504020204" pitchFamily="34" charset="0"/>
                <a:ea typeface="Open Sans" panose="020B0606030504020204" pitchFamily="34" charset="0"/>
                <a:cs typeface="Open Sans" panose="020B0606030504020204" pitchFamily="34" charset="0"/>
              </a:rPr>
              <a:t>ut</a:t>
            </a:r>
            <a:r>
              <a:rPr lang="en-US" sz="900" dirty="0">
                <a:latin typeface="Open Sans" panose="020B0606030504020204" pitchFamily="34" charset="0"/>
                <a:ea typeface="Open Sans" panose="020B0606030504020204" pitchFamily="34" charset="0"/>
                <a:cs typeface="Open Sans" panose="020B0606030504020204" pitchFamily="34" charset="0"/>
              </a:rPr>
              <a:t> convallis </a:t>
            </a:r>
            <a:r>
              <a:rPr lang="en-US" sz="900" dirty="0" err="1">
                <a:latin typeface="Open Sans" panose="020B0606030504020204" pitchFamily="34" charset="0"/>
                <a:ea typeface="Open Sans" panose="020B0606030504020204" pitchFamily="34" charset="0"/>
                <a:cs typeface="Open Sans" panose="020B0606030504020204" pitchFamily="34" charset="0"/>
              </a:rPr>
              <a:t>nulla</a:t>
            </a:r>
            <a:r>
              <a:rPr lang="en-US" sz="900" dirty="0">
                <a:latin typeface="Open Sans" panose="020B0606030504020204" pitchFamily="34" charset="0"/>
                <a:ea typeface="Open Sans" panose="020B0606030504020204" pitchFamily="34" charset="0"/>
                <a:cs typeface="Open Sans" panose="020B0606030504020204" pitchFamily="34" charset="0"/>
              </a:rPr>
              <a:t>. Cras ac </a:t>
            </a:r>
            <a:r>
              <a:rPr lang="en-US" sz="900" dirty="0" err="1">
                <a:latin typeface="Open Sans" panose="020B0606030504020204" pitchFamily="34" charset="0"/>
                <a:ea typeface="Open Sans" panose="020B0606030504020204" pitchFamily="34" charset="0"/>
                <a:cs typeface="Open Sans" panose="020B0606030504020204" pitchFamily="34" charset="0"/>
              </a:rPr>
              <a:t>enim</a:t>
            </a:r>
            <a:r>
              <a:rPr lang="en-US" sz="900" dirty="0">
                <a:latin typeface="Open Sans" panose="020B0606030504020204" pitchFamily="34" charset="0"/>
                <a:ea typeface="Open Sans" panose="020B0606030504020204" pitchFamily="34" charset="0"/>
                <a:cs typeface="Open Sans" panose="020B0606030504020204" pitchFamily="34" charset="0"/>
              </a:rPr>
              <a:t> sit </a:t>
            </a:r>
            <a:r>
              <a:rPr lang="en-US" sz="900" dirty="0" err="1">
                <a:latin typeface="Open Sans" panose="020B0606030504020204" pitchFamily="34" charset="0"/>
                <a:ea typeface="Open Sans" panose="020B0606030504020204" pitchFamily="34" charset="0"/>
                <a:cs typeface="Open Sans" panose="020B0606030504020204" pitchFamily="34" charset="0"/>
              </a:rPr>
              <a:t>amet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odio</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ultrices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rutrum</a:t>
            </a:r>
            <a:r>
              <a:rPr lang="en-US" sz="900" dirty="0">
                <a:latin typeface="Open Sans" panose="020B0606030504020204" pitchFamily="34" charset="0"/>
                <a:ea typeface="Open Sans" panose="020B0606030504020204" pitchFamily="34" charset="0"/>
                <a:cs typeface="Open Sans" panose="020B0606030504020204" pitchFamily="34" charset="0"/>
              </a:rPr>
              <a:t> non sed </a:t>
            </a:r>
            <a:r>
              <a:rPr lang="en-US" sz="900" dirty="0" err="1">
                <a:latin typeface="Open Sans" panose="020B0606030504020204" pitchFamily="34" charset="0"/>
                <a:ea typeface="Open Sans" panose="020B0606030504020204" pitchFamily="34" charset="0"/>
                <a:cs typeface="Open Sans" panose="020B0606030504020204" pitchFamily="34" charset="0"/>
              </a:rPr>
              <a:t>tellus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Nullam</a:t>
            </a:r>
            <a:r>
              <a:rPr lang="en-US" sz="900" dirty="0">
                <a:latin typeface="Open Sans" panose="020B0606030504020204" pitchFamily="34" charset="0"/>
                <a:ea typeface="Open Sans" panose="020B0606030504020204" pitchFamily="34" charset="0"/>
                <a:cs typeface="Open Sans" panose="020B0606030504020204" pitchFamily="34" charset="0"/>
              </a:rPr>
              <a:t> sit </a:t>
            </a:r>
            <a:r>
              <a:rPr lang="en-US" sz="900" dirty="0" err="1">
                <a:latin typeface="Open Sans" panose="020B0606030504020204" pitchFamily="34" charset="0"/>
                <a:ea typeface="Open Sans" panose="020B0606030504020204" pitchFamily="34" charset="0"/>
                <a:cs typeface="Open Sans" panose="020B0606030504020204" pitchFamily="34" charset="0"/>
              </a:rPr>
              <a:t>amet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est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finibus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fringilla</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velit</a:t>
            </a:r>
            <a:r>
              <a:rPr lang="en-US" sz="900" dirty="0">
                <a:latin typeface="Open Sans" panose="020B0606030504020204" pitchFamily="34" charset="0"/>
                <a:ea typeface="Open Sans" panose="020B0606030504020204" pitchFamily="34" charset="0"/>
                <a:cs typeface="Open Sans" panose="020B0606030504020204" pitchFamily="34" charset="0"/>
              </a:rPr>
              <a:t> at, </a:t>
            </a:r>
            <a:r>
              <a:rPr lang="en-US" sz="900" dirty="0" err="1">
                <a:latin typeface="Open Sans" panose="020B0606030504020204" pitchFamily="34" charset="0"/>
                <a:ea typeface="Open Sans" panose="020B0606030504020204" pitchFamily="34" charset="0"/>
                <a:cs typeface="Open Sans" panose="020B0606030504020204" pitchFamily="34" charset="0"/>
              </a:rPr>
              <a:t>efficitur</a:t>
            </a:r>
            <a:r>
              <a:rPr lang="en-US" sz="900" dirty="0">
                <a:latin typeface="Open Sans" panose="020B0606030504020204" pitchFamily="34" charset="0"/>
                <a:ea typeface="Open Sans" panose="020B0606030504020204" pitchFamily="34" charset="0"/>
                <a:cs typeface="Open Sans" panose="020B0606030504020204" pitchFamily="34" charset="0"/>
              </a:rPr>
              <a:t> dolor. </a:t>
            </a:r>
            <a:r>
              <a:rPr lang="en-US" sz="900" dirty="0" err="1">
                <a:latin typeface="Open Sans" panose="020B0606030504020204" pitchFamily="34" charset="0"/>
                <a:ea typeface="Open Sans" panose="020B0606030504020204" pitchFamily="34" charset="0"/>
                <a:cs typeface="Open Sans" panose="020B0606030504020204" pitchFamily="34" charset="0"/>
              </a:rPr>
              <a:t>Pellentesque</a:t>
            </a:r>
            <a:r>
              <a:rPr lang="en-US" sz="900" dirty="0">
                <a:latin typeface="Open Sans" panose="020B0606030504020204" pitchFamily="34" charset="0"/>
                <a:ea typeface="Open Sans" panose="020B0606030504020204" pitchFamily="34" charset="0"/>
                <a:cs typeface="Open Sans" panose="020B0606030504020204" pitchFamily="34" charset="0"/>
              </a:rPr>
              <a:t> habitant </a:t>
            </a:r>
            <a:r>
              <a:rPr lang="en-US" sz="900" dirty="0" err="1">
                <a:latin typeface="Open Sans" panose="020B0606030504020204" pitchFamily="34" charset="0"/>
                <a:ea typeface="Open Sans" panose="020B0606030504020204" pitchFamily="34" charset="0"/>
                <a:cs typeface="Open Sans" panose="020B0606030504020204" pitchFamily="34" charset="0"/>
              </a:rPr>
              <a:t>morbi</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tristique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senectus</a:t>
            </a:r>
            <a:r>
              <a:rPr lang="en-US" sz="900" dirty="0">
                <a:latin typeface="Open Sans" panose="020B0606030504020204" pitchFamily="34" charset="0"/>
                <a:ea typeface="Open Sans" panose="020B0606030504020204" pitchFamily="34" charset="0"/>
                <a:cs typeface="Open Sans" panose="020B0606030504020204" pitchFamily="34" charset="0"/>
              </a:rPr>
              <a:t> et </a:t>
            </a:r>
            <a:r>
              <a:rPr lang="en-US" sz="900" dirty="0" err="1">
                <a:latin typeface="Open Sans" panose="020B0606030504020204" pitchFamily="34" charset="0"/>
                <a:ea typeface="Open Sans" panose="020B0606030504020204" pitchFamily="34" charset="0"/>
                <a:cs typeface="Open Sans" panose="020B0606030504020204" pitchFamily="34" charset="0"/>
              </a:rPr>
              <a:t>netus</a:t>
            </a:r>
            <a:r>
              <a:rPr lang="en-US" sz="900" dirty="0">
                <a:latin typeface="Open Sans" panose="020B0606030504020204" pitchFamily="34" charset="0"/>
                <a:ea typeface="Open Sans" panose="020B0606030504020204" pitchFamily="34" charset="0"/>
                <a:cs typeface="Open Sans" panose="020B0606030504020204" pitchFamily="34" charset="0"/>
              </a:rPr>
              <a:t> et </a:t>
            </a:r>
            <a:r>
              <a:rPr lang="en-US" sz="900" dirty="0" err="1">
                <a:latin typeface="Open Sans" panose="020B0606030504020204" pitchFamily="34" charset="0"/>
                <a:ea typeface="Open Sans" panose="020B0606030504020204" pitchFamily="34" charset="0"/>
                <a:cs typeface="Open Sans" panose="020B0606030504020204" pitchFamily="34" charset="0"/>
              </a:rPr>
              <a:t>malesuada</a:t>
            </a:r>
            <a:r>
              <a:rPr lang="en-US" sz="900" dirty="0">
                <a:latin typeface="Open Sans" panose="020B0606030504020204" pitchFamily="34" charset="0"/>
                <a:ea typeface="Open Sans" panose="020B0606030504020204" pitchFamily="34" charset="0"/>
                <a:cs typeface="Open Sans" panose="020B0606030504020204" pitchFamily="34" charset="0"/>
              </a:rPr>
              <a:t> fames ac </a:t>
            </a:r>
            <a:r>
              <a:rPr lang="en-US" sz="900" dirty="0" err="1">
                <a:latin typeface="Open Sans" panose="020B0606030504020204" pitchFamily="34" charset="0"/>
                <a:ea typeface="Open Sans" panose="020B0606030504020204" pitchFamily="34" charset="0"/>
                <a:cs typeface="Open Sans" panose="020B0606030504020204" pitchFamily="34" charset="0"/>
              </a:rPr>
              <a:t>turpis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egestas</a:t>
            </a:r>
            <a:r>
              <a:rPr lang="en-US" sz="900" dirty="0">
                <a:latin typeface="Open Sans" panose="020B0606030504020204" pitchFamily="34" charset="0"/>
                <a:ea typeface="Open Sans" panose="020B0606030504020204" pitchFamily="34" charset="0"/>
                <a:cs typeface="Open Sans" panose="020B0606030504020204" pitchFamily="34" charset="0"/>
              </a:rPr>
              <a:t>.</a:t>
            </a:r>
          </a:p>
          <a:p>
            <a:pPr algn="just"/>
            <a:endParaRPr lang="en-US" sz="900" dirty="0">
              <a:latin typeface="Open Sans" panose="020B0606030504020204" pitchFamily="34" charset="0"/>
              <a:ea typeface="Open Sans" panose="020B0606030504020204" pitchFamily="34" charset="0"/>
              <a:cs typeface="Open Sans" panose="020B0606030504020204" pitchFamily="34" charset="0"/>
            </a:endParaRPr>
          </a:p>
          <a:p>
            <a:pPr algn="just"/>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1000" b="1" dirty="0">
                <a:solidFill>
                  <a:srgbClr val="007DBC"/>
                </a:solidFill>
                <a:latin typeface="Open Sans" panose="020B0606030504020204" pitchFamily="34" charset="0"/>
                <a:ea typeface="Open Sans" panose="020B0606030504020204" pitchFamily="34" charset="0"/>
                <a:cs typeface="Open Sans" panose="020B0606030504020204" pitchFamily="34" charset="0"/>
              </a:rPr>
              <a:t>FINDINGS / IMPACT</a:t>
            </a:r>
          </a:p>
          <a:p>
            <a:pPr algn="just"/>
            <a:endParaRPr lang="en-US" sz="9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object 7"/>
          <p:cNvSpPr txBox="1"/>
          <p:nvPr/>
        </p:nvSpPr>
        <p:spPr>
          <a:xfrm>
            <a:off x="707393" y="2254360"/>
            <a:ext cx="4999991" cy="600036"/>
          </a:xfrm>
          <a:prstGeom prst="rect">
            <a:avLst/>
          </a:prstGeom>
        </p:spPr>
        <p:txBody>
          <a:bodyPr vert="horz" wrap="square" lIns="0" tIns="12065" rIns="0" bIns="0" rtlCol="0">
            <a:spAutoFit/>
          </a:bodyPr>
          <a:lstStyle/>
          <a:p>
            <a:pPr marL="12701">
              <a:lnSpc>
                <a:spcPts val="2380"/>
              </a:lnSpc>
              <a:spcBef>
                <a:spcPts val="95"/>
              </a:spcBef>
            </a:pPr>
            <a:r>
              <a:rPr lang="en-US" sz="2000" b="1" spc="-10" dirty="0">
                <a:solidFill>
                  <a:srgbClr val="0080C2"/>
                </a:solidFill>
                <a:latin typeface="Open Sans Extrabold"/>
                <a:cs typeface="Open Sans Extrabold"/>
              </a:rPr>
              <a:t>Insert Title Here</a:t>
            </a:r>
            <a:br>
              <a:rPr lang="en-US" sz="2000" b="1" spc="-10" dirty="0">
                <a:solidFill>
                  <a:srgbClr val="0080C2"/>
                </a:solidFill>
                <a:latin typeface="Open Sans Extrabold"/>
                <a:cs typeface="Open Sans Extrabold"/>
              </a:rPr>
            </a:br>
            <a:r>
              <a:rPr lang="en-US" sz="1100" dirty="0">
                <a:solidFill>
                  <a:srgbClr val="007DBC"/>
                </a:solidFill>
                <a:latin typeface="Open Sans Light" panose="020B0306030504020204" pitchFamily="34" charset="0"/>
                <a:ea typeface="Open Sans Light" panose="020B0306030504020204" pitchFamily="34" charset="0"/>
                <a:cs typeface="Open Sans Light" panose="020B0306030504020204" pitchFamily="34" charset="0"/>
              </a:rPr>
              <a:t>Insert sub-title here</a:t>
            </a:r>
          </a:p>
        </p:txBody>
      </p:sp>
      <p:sp>
        <p:nvSpPr>
          <p:cNvPr id="16" name="object 16"/>
          <p:cNvSpPr txBox="1"/>
          <p:nvPr/>
        </p:nvSpPr>
        <p:spPr>
          <a:xfrm>
            <a:off x="7034276" y="-9262"/>
            <a:ext cx="537845" cy="92974"/>
          </a:xfrm>
          <a:prstGeom prst="rect">
            <a:avLst/>
          </a:prstGeom>
        </p:spPr>
        <p:txBody>
          <a:bodyPr vert="horz" wrap="square" lIns="0" tIns="15875" rIns="0" bIns="0" rtlCol="0">
            <a:spAutoFit/>
          </a:bodyPr>
          <a:lstStyle/>
          <a:p>
            <a:pPr marL="12701">
              <a:spcBef>
                <a:spcPts val="125"/>
              </a:spcBef>
            </a:pPr>
            <a:r>
              <a:rPr sz="500" i="1" spc="-10">
                <a:solidFill>
                  <a:srgbClr val="B1AFAD"/>
                </a:solidFill>
                <a:latin typeface="Arial"/>
                <a:cs typeface="Arial"/>
              </a:rPr>
              <a:t>WFP/Deniz</a:t>
            </a:r>
            <a:r>
              <a:rPr sz="500" i="1" spc="30">
                <a:solidFill>
                  <a:srgbClr val="B1AFAD"/>
                </a:solidFill>
                <a:latin typeface="Arial"/>
                <a:cs typeface="Arial"/>
              </a:rPr>
              <a:t> </a:t>
            </a:r>
            <a:r>
              <a:rPr sz="500" i="1" spc="-10">
                <a:solidFill>
                  <a:srgbClr val="B1AFAD"/>
                </a:solidFill>
                <a:latin typeface="Arial"/>
                <a:cs typeface="Arial"/>
              </a:rPr>
              <a:t>Akkus</a:t>
            </a:r>
            <a:endParaRPr sz="500">
              <a:latin typeface="Arial"/>
              <a:cs typeface="Arial"/>
            </a:endParaRPr>
          </a:p>
        </p:txBody>
      </p:sp>
      <p:pic>
        <p:nvPicPr>
          <p:cNvPr id="66" name="Picture 65" descr="A colorful squares with black text&#10;&#10;Description automatically generated">
            <a:extLst>
              <a:ext uri="{FF2B5EF4-FFF2-40B4-BE49-F238E27FC236}">
                <a16:creationId xmlns:a16="http://schemas.microsoft.com/office/drawing/2014/main" id="{792E33C3-A0DB-4A3C-92B9-80BC55FE5DCD}"/>
              </a:ext>
            </a:extLst>
          </p:cNvPr>
          <p:cNvPicPr>
            <a:picLocks noChangeAspect="1"/>
          </p:cNvPicPr>
          <p:nvPr/>
        </p:nvPicPr>
        <p:blipFill>
          <a:blip r:embed="rId3"/>
          <a:srcRect/>
          <a:stretch/>
        </p:blipFill>
        <p:spPr>
          <a:xfrm>
            <a:off x="0" y="-520700"/>
            <a:ext cx="1434556" cy="373899"/>
          </a:xfrm>
          <a:prstGeom prst="rect">
            <a:avLst/>
          </a:prstGeom>
        </p:spPr>
      </p:pic>
      <p:pic>
        <p:nvPicPr>
          <p:cNvPr id="85" name="Picture 2">
            <a:extLst>
              <a:ext uri="{FF2B5EF4-FFF2-40B4-BE49-F238E27FC236}">
                <a16:creationId xmlns:a16="http://schemas.microsoft.com/office/drawing/2014/main" id="{4BD2D091-F4B1-4B3B-8BE5-389B750994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9935" b="29935"/>
          <a:stretch/>
        </p:blipFill>
        <p:spPr bwMode="auto">
          <a:xfrm>
            <a:off x="0" y="-1233"/>
            <a:ext cx="7572121" cy="2025752"/>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86" name="Picture 3">
            <a:extLst>
              <a:ext uri="{FF2B5EF4-FFF2-40B4-BE49-F238E27FC236}">
                <a16:creationId xmlns:a16="http://schemas.microsoft.com/office/drawing/2014/main" id="{70802920-2730-4C36-9C01-46755D4361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2505" y="935025"/>
            <a:ext cx="814190" cy="2153943"/>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grpSp>
        <p:nvGrpSpPr>
          <p:cNvPr id="27" name="Group 26">
            <a:extLst>
              <a:ext uri="{FF2B5EF4-FFF2-40B4-BE49-F238E27FC236}">
                <a16:creationId xmlns:a16="http://schemas.microsoft.com/office/drawing/2014/main" id="{EE588378-977F-4713-824F-F098C50BF977}"/>
              </a:ext>
            </a:extLst>
          </p:cNvPr>
          <p:cNvGrpSpPr/>
          <p:nvPr/>
        </p:nvGrpSpPr>
        <p:grpSpPr>
          <a:xfrm>
            <a:off x="483976" y="5772995"/>
            <a:ext cx="6412405" cy="754053"/>
            <a:chOff x="474290" y="5726815"/>
            <a:chExt cx="6412405" cy="754053"/>
          </a:xfrm>
        </p:grpSpPr>
        <p:sp>
          <p:nvSpPr>
            <p:cNvPr id="25" name="Rectangle 24">
              <a:extLst>
                <a:ext uri="{FF2B5EF4-FFF2-40B4-BE49-F238E27FC236}">
                  <a16:creationId xmlns:a16="http://schemas.microsoft.com/office/drawing/2014/main" id="{F947D6C4-E1DE-4A2F-93E0-E95448D06495}"/>
                </a:ext>
              </a:extLst>
            </p:cNvPr>
            <p:cNvSpPr/>
            <p:nvPr/>
          </p:nvSpPr>
          <p:spPr>
            <a:xfrm>
              <a:off x="717278" y="5743034"/>
              <a:ext cx="5882833" cy="729952"/>
            </a:xfrm>
            <a:prstGeom prst="rect">
              <a:avLst/>
            </a:prstGeom>
            <a:gradFill flip="none" rotWithShape="1">
              <a:gsLst>
                <a:gs pos="0">
                  <a:srgbClr val="86B1CB"/>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427B59B-A213-4E31-8B2F-B53643357779}"/>
                </a:ext>
              </a:extLst>
            </p:cNvPr>
            <p:cNvGrpSpPr/>
            <p:nvPr/>
          </p:nvGrpSpPr>
          <p:grpSpPr>
            <a:xfrm>
              <a:off x="474290" y="5762103"/>
              <a:ext cx="710185" cy="710185"/>
              <a:chOff x="-554644" y="5943882"/>
              <a:chExt cx="395666" cy="395666"/>
            </a:xfrm>
          </p:grpSpPr>
          <p:sp>
            <p:nvSpPr>
              <p:cNvPr id="11" name="Oval 10">
                <a:extLst>
                  <a:ext uri="{FF2B5EF4-FFF2-40B4-BE49-F238E27FC236}">
                    <a16:creationId xmlns:a16="http://schemas.microsoft.com/office/drawing/2014/main" id="{40815488-5642-491C-9C50-67D55C01FE83}"/>
                  </a:ext>
                </a:extLst>
              </p:cNvPr>
              <p:cNvSpPr/>
              <p:nvPr/>
            </p:nvSpPr>
            <p:spPr>
              <a:xfrm>
                <a:off x="-554644" y="5943882"/>
                <a:ext cx="395666" cy="395666"/>
              </a:xfrm>
              <a:prstGeom prst="ellipse">
                <a:avLst/>
              </a:prstGeom>
              <a:solidFill>
                <a:srgbClr val="86B1CB"/>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
                <a:extLst>
                  <a:ext uri="{FF2B5EF4-FFF2-40B4-BE49-F238E27FC236}">
                    <a16:creationId xmlns:a16="http://schemas.microsoft.com/office/drawing/2014/main" id="{81E15C3B-23AE-42ED-B778-69254E8FA1B6}"/>
                  </a:ext>
                </a:extLst>
              </p:cNvPr>
              <p:cNvSpPr/>
              <p:nvPr/>
            </p:nvSpPr>
            <p:spPr>
              <a:xfrm>
                <a:off x="-412663" y="6046528"/>
                <a:ext cx="208065" cy="181883"/>
              </a:xfrm>
              <a:custGeom>
                <a:avLst/>
                <a:gdLst/>
                <a:ahLst/>
                <a:cxnLst/>
                <a:rect l="l" t="t" r="r" b="b"/>
                <a:pathLst>
                  <a:path w="4707112" h="4114800">
                    <a:moveTo>
                      <a:pt x="0" y="0"/>
                    </a:moveTo>
                    <a:lnTo>
                      <a:pt x="4707112" y="0"/>
                    </a:lnTo>
                    <a:lnTo>
                      <a:pt x="4707112"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sp>
          <p:nvSpPr>
            <p:cNvPr id="23" name="TextBox 22">
              <a:extLst>
                <a:ext uri="{FF2B5EF4-FFF2-40B4-BE49-F238E27FC236}">
                  <a16:creationId xmlns:a16="http://schemas.microsoft.com/office/drawing/2014/main" id="{76214A3F-462F-4A67-BE84-76393602437E}"/>
                </a:ext>
              </a:extLst>
            </p:cNvPr>
            <p:cNvSpPr txBox="1"/>
            <p:nvPr/>
          </p:nvSpPr>
          <p:spPr>
            <a:xfrm>
              <a:off x="1112944" y="5726815"/>
              <a:ext cx="5773751" cy="754053"/>
            </a:xfrm>
            <a:prstGeom prst="rect">
              <a:avLst/>
            </a:prstGeom>
            <a:noFill/>
          </p:spPr>
          <p:txBody>
            <a:bodyPr wrap="square" lIns="91440" tIns="45720" rIns="91440" bIns="45720" rtlCol="0" anchor="t">
              <a:spAutoFit/>
            </a:bodyPr>
            <a:lstStyle/>
            <a:p>
              <a:r>
                <a:rPr lang="en-US" sz="900" b="1" dirty="0">
                  <a:solidFill>
                    <a:schemeClr val="tx1"/>
                  </a:solidFill>
                  <a:latin typeface="Open Sans Semibold"/>
                  <a:ea typeface="Open Sans Semibold"/>
                  <a:cs typeface="Open Sans Semibold"/>
                </a:rPr>
                <a:t>Insert title here</a:t>
              </a:r>
              <a:endParaRPr lang="en-US" sz="900" dirty="0">
                <a:solidFill>
                  <a:schemeClr val="tx1"/>
                </a:solidFill>
                <a:latin typeface="Open Sans Semibold"/>
                <a:ea typeface="Open Sans Semibold"/>
                <a:cs typeface="Open Sans Semibold"/>
              </a:endParaRPr>
            </a:p>
            <a:p>
              <a:pPr algn="just"/>
              <a:r>
                <a:rPr lang="en-US" sz="850" dirty="0" err="1">
                  <a:latin typeface="Open Sans" panose="020B0606030504020204" pitchFamily="34" charset="0"/>
                  <a:ea typeface="Open Sans" panose="020B0606030504020204" pitchFamily="34" charset="0"/>
                  <a:cs typeface="Open Sans" panose="020B0606030504020204" pitchFamily="34" charset="0"/>
                </a:rPr>
                <a:t>Fusce</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iaculis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nibh</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eget</a:t>
              </a:r>
              <a:r>
                <a:rPr lang="en-US" sz="850" dirty="0">
                  <a:latin typeface="Open Sans" panose="020B0606030504020204" pitchFamily="34" charset="0"/>
                  <a:ea typeface="Open Sans" panose="020B0606030504020204" pitchFamily="34" charset="0"/>
                  <a:cs typeface="Open Sans" panose="020B0606030504020204" pitchFamily="34" charset="0"/>
                </a:rPr>
                <a:t> auctor </a:t>
              </a:r>
              <a:r>
                <a:rPr lang="en-US" sz="850" dirty="0" err="1">
                  <a:latin typeface="Open Sans" panose="020B0606030504020204" pitchFamily="34" charset="0"/>
                  <a:ea typeface="Open Sans" panose="020B0606030504020204" pitchFamily="34" charset="0"/>
                  <a:cs typeface="Open Sans" panose="020B0606030504020204" pitchFamily="34" charset="0"/>
                </a:rPr>
                <a:t>felis</a:t>
              </a:r>
              <a:r>
                <a:rPr lang="en-US" sz="850" dirty="0">
                  <a:latin typeface="Open Sans" panose="020B0606030504020204" pitchFamily="34" charset="0"/>
                  <a:ea typeface="Open Sans" panose="020B0606030504020204" pitchFamily="34" charset="0"/>
                  <a:cs typeface="Open Sans" panose="020B0606030504020204" pitchFamily="34" charset="0"/>
                </a:rPr>
                <a:t>. Vestibulum </a:t>
              </a:r>
              <a:r>
                <a:rPr lang="en-US" sz="850" dirty="0" err="1">
                  <a:latin typeface="Open Sans" panose="020B0606030504020204" pitchFamily="34" charset="0"/>
                  <a:ea typeface="Open Sans" panose="020B0606030504020204" pitchFamily="34" charset="0"/>
                  <a:cs typeface="Open Sans" panose="020B0606030504020204" pitchFamily="34" charset="0"/>
                </a:rPr>
                <a:t>lectus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nisl</a:t>
              </a:r>
              <a:r>
                <a:rPr lang="en-US" sz="850" dirty="0">
                  <a:latin typeface="Open Sans" panose="020B0606030504020204" pitchFamily="34" charset="0"/>
                  <a:ea typeface="Open Sans" panose="020B0606030504020204" pitchFamily="34" charset="0"/>
                  <a:cs typeface="Open Sans" panose="020B0606030504020204" pitchFamily="34" charset="0"/>
                </a:rPr>
                <a:t>, pulvinar vel </a:t>
              </a:r>
              <a:r>
                <a:rPr lang="en-US" sz="850" dirty="0" err="1">
                  <a:latin typeface="Open Sans" panose="020B0606030504020204" pitchFamily="34" charset="0"/>
                  <a:ea typeface="Open Sans" panose="020B0606030504020204" pitchFamily="34" charset="0"/>
                  <a:cs typeface="Open Sans" panose="020B0606030504020204" pitchFamily="34" charset="0"/>
                </a:rPr>
                <a:t>purus</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lobortis</a:t>
              </a:r>
              <a:r>
                <a:rPr lang="en-US" sz="850" dirty="0">
                  <a:latin typeface="Open Sans" panose="020B0606030504020204" pitchFamily="34" charset="0"/>
                  <a:ea typeface="Open Sans" panose="020B0606030504020204" pitchFamily="34" charset="0"/>
                  <a:cs typeface="Open Sans" panose="020B0606030504020204" pitchFamily="34" charset="0"/>
                </a:rPr>
                <a:t> ante.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tortor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Interdum</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malesuada</a:t>
              </a:r>
              <a:r>
                <a:rPr lang="en-US" sz="85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850" dirty="0" err="1">
                  <a:latin typeface="Open Sans" panose="020B0606030504020204" pitchFamily="34" charset="0"/>
                  <a:ea typeface="Open Sans" panose="020B0606030504020204" pitchFamily="34" charset="0"/>
                  <a:cs typeface="Open Sans" panose="020B0606030504020204" pitchFamily="34" charset="0"/>
                </a:rPr>
                <a:t>primis</a:t>
              </a:r>
              <a:r>
                <a:rPr lang="en-US" sz="850" dirty="0">
                  <a:latin typeface="Open Sans" panose="020B0606030504020204" pitchFamily="34" charset="0"/>
                  <a:ea typeface="Open Sans" panose="020B0606030504020204" pitchFamily="34" charset="0"/>
                  <a:cs typeface="Open Sans" panose="020B0606030504020204" pitchFamily="34" charset="0"/>
                </a:rPr>
                <a:t> in </a:t>
              </a:r>
              <a:r>
                <a:rPr lang="en-US" sz="850" dirty="0" err="1">
                  <a:latin typeface="Open Sans" panose="020B0606030504020204" pitchFamily="34" charset="0"/>
                  <a:ea typeface="Open Sans" panose="020B0606030504020204" pitchFamily="34" charset="0"/>
                  <a:cs typeface="Open Sans" panose="020B0606030504020204" pitchFamily="34" charset="0"/>
                </a:rPr>
                <a:t>faucibus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posuere</a:t>
              </a:r>
              <a:r>
                <a:rPr lang="en-US" sz="850" dirty="0">
                  <a:latin typeface="Open Sans" panose="020B0606030504020204" pitchFamily="34" charset="0"/>
                  <a:ea typeface="Open Sans" panose="020B0606030504020204" pitchFamily="34" charset="0"/>
                  <a:cs typeface="Open Sans" panose="020B0606030504020204" pitchFamily="34" charset="0"/>
                </a:rPr>
                <a:t> ligula. Sed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convallis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Cras ac </a:t>
              </a:r>
              <a:r>
                <a:rPr lang="en-US" sz="850" dirty="0" err="1">
                  <a:latin typeface="Open Sans" panose="020B0606030504020204" pitchFamily="34" charset="0"/>
                  <a:ea typeface="Open Sans" panose="020B0606030504020204" pitchFamily="34" charset="0"/>
                  <a:cs typeface="Open Sans" panose="020B0606030504020204" pitchFamily="34" charset="0"/>
                </a:rPr>
                <a:t>enim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odio</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ultrices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rutrum</a:t>
              </a:r>
              <a:r>
                <a:rPr lang="en-US" sz="850" dirty="0">
                  <a:latin typeface="Open Sans" panose="020B0606030504020204" pitchFamily="34" charset="0"/>
                  <a:ea typeface="Open Sans" panose="020B0606030504020204" pitchFamily="34" charset="0"/>
                  <a:cs typeface="Open Sans" panose="020B0606030504020204" pitchFamily="34" charset="0"/>
                </a:rPr>
                <a:t> non sed </a:t>
              </a:r>
              <a:r>
                <a:rPr lang="en-US" sz="850" dirty="0" err="1">
                  <a:latin typeface="Open Sans" panose="020B0606030504020204" pitchFamily="34" charset="0"/>
                  <a:ea typeface="Open Sans" panose="020B0606030504020204" pitchFamily="34" charset="0"/>
                  <a:cs typeface="Open Sans" panose="020B0606030504020204" pitchFamily="34" charset="0"/>
                </a:rPr>
                <a:t>tellus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est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finibus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fringilla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velit</a:t>
              </a:r>
              <a:r>
                <a:rPr lang="en-US" sz="850" dirty="0">
                  <a:latin typeface="Open Sans" panose="020B0606030504020204" pitchFamily="34" charset="0"/>
                  <a:ea typeface="Open Sans" panose="020B0606030504020204" pitchFamily="34" charset="0"/>
                  <a:cs typeface="Open Sans" panose="020B0606030504020204" pitchFamily="34" charset="0"/>
                </a:rPr>
                <a:t> at, </a:t>
              </a:r>
              <a:r>
                <a:rPr lang="en-US" sz="850" dirty="0" err="1">
                  <a:latin typeface="Open Sans" panose="020B0606030504020204" pitchFamily="34" charset="0"/>
                  <a:ea typeface="Open Sans" panose="020B0606030504020204" pitchFamily="34" charset="0"/>
                  <a:cs typeface="Open Sans" panose="020B0606030504020204" pitchFamily="34" charset="0"/>
                </a:rPr>
                <a:t>efficitur</a:t>
              </a:r>
              <a:r>
                <a:rPr lang="en-US" sz="850" dirty="0">
                  <a:latin typeface="Open Sans" panose="020B0606030504020204" pitchFamily="34" charset="0"/>
                  <a:ea typeface="Open Sans" panose="020B0606030504020204" pitchFamily="34" charset="0"/>
                  <a:cs typeface="Open Sans" panose="020B0606030504020204" pitchFamily="34" charset="0"/>
                </a:rPr>
                <a:t> dolor.</a:t>
              </a:r>
            </a:p>
          </p:txBody>
        </p:sp>
      </p:grpSp>
      <p:grpSp>
        <p:nvGrpSpPr>
          <p:cNvPr id="29" name="Group 28">
            <a:extLst>
              <a:ext uri="{FF2B5EF4-FFF2-40B4-BE49-F238E27FC236}">
                <a16:creationId xmlns:a16="http://schemas.microsoft.com/office/drawing/2014/main" id="{1BA60F60-A858-495D-8CC7-1CBD1E5CC02D}"/>
              </a:ext>
            </a:extLst>
          </p:cNvPr>
          <p:cNvGrpSpPr/>
          <p:nvPr/>
        </p:nvGrpSpPr>
        <p:grpSpPr>
          <a:xfrm>
            <a:off x="465518" y="7583609"/>
            <a:ext cx="6427644" cy="754053"/>
            <a:chOff x="459051" y="7672644"/>
            <a:chExt cx="6427644" cy="754053"/>
          </a:xfrm>
        </p:grpSpPr>
        <p:sp>
          <p:nvSpPr>
            <p:cNvPr id="35" name="Rectangle 34">
              <a:extLst>
                <a:ext uri="{FF2B5EF4-FFF2-40B4-BE49-F238E27FC236}">
                  <a16:creationId xmlns:a16="http://schemas.microsoft.com/office/drawing/2014/main" id="{1F0DE582-50A4-4C68-AEE1-9939816FD2C9}"/>
                </a:ext>
              </a:extLst>
            </p:cNvPr>
            <p:cNvSpPr/>
            <p:nvPr/>
          </p:nvSpPr>
          <p:spPr>
            <a:xfrm>
              <a:off x="717278" y="7700313"/>
              <a:ext cx="5882833" cy="710185"/>
            </a:xfrm>
            <a:prstGeom prst="rect">
              <a:avLst/>
            </a:prstGeom>
            <a:gradFill>
              <a:gsLst>
                <a:gs pos="0">
                  <a:srgbClr val="9ADAE2"/>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7B6F541-AC2F-4584-AE72-B9346226EA84}"/>
                </a:ext>
              </a:extLst>
            </p:cNvPr>
            <p:cNvSpPr/>
            <p:nvPr/>
          </p:nvSpPr>
          <p:spPr>
            <a:xfrm>
              <a:off x="459051" y="7700313"/>
              <a:ext cx="710185" cy="710185"/>
            </a:xfrm>
            <a:prstGeom prst="ellipse">
              <a:avLst/>
            </a:prstGeom>
            <a:solidFill>
              <a:srgbClr val="9ADAE2"/>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90C05A6-FBDD-452A-9E21-B9A814F6278F}"/>
                </a:ext>
              </a:extLst>
            </p:cNvPr>
            <p:cNvSpPr txBox="1"/>
            <p:nvPr/>
          </p:nvSpPr>
          <p:spPr>
            <a:xfrm>
              <a:off x="1112944" y="7672644"/>
              <a:ext cx="5773751" cy="754053"/>
            </a:xfrm>
            <a:prstGeom prst="rect">
              <a:avLst/>
            </a:prstGeom>
            <a:noFill/>
          </p:spPr>
          <p:txBody>
            <a:bodyPr wrap="square" lIns="91440" tIns="45720" rIns="91440" bIns="45720" rtlCol="0" anchor="t">
              <a:spAutoFit/>
            </a:bodyPr>
            <a:lstStyle/>
            <a:p>
              <a:r>
                <a:rPr lang="en-US" sz="900" b="1" dirty="0">
                  <a:solidFill>
                    <a:schemeClr val="tx1"/>
                  </a:solidFill>
                  <a:latin typeface="Open Sans Semibold"/>
                  <a:ea typeface="Open Sans Semibold"/>
                  <a:cs typeface="Open Sans Semibold"/>
                </a:rPr>
                <a:t>Insert title here</a:t>
              </a:r>
              <a:endParaRPr lang="en-US" sz="900" dirty="0">
                <a:solidFill>
                  <a:schemeClr val="tx1"/>
                </a:solidFill>
                <a:latin typeface="Open Sans Semibold"/>
                <a:ea typeface="Open Sans Semibold"/>
                <a:cs typeface="Open Sans Semibold"/>
              </a:endParaRPr>
            </a:p>
            <a:p>
              <a:pPr algn="just"/>
              <a:r>
                <a:rPr lang="en-US" sz="850" dirty="0" err="1">
                  <a:latin typeface="Open Sans" panose="020B0606030504020204" pitchFamily="34" charset="0"/>
                  <a:ea typeface="Open Sans" panose="020B0606030504020204" pitchFamily="34" charset="0"/>
                  <a:cs typeface="Open Sans" panose="020B0606030504020204" pitchFamily="34" charset="0"/>
                </a:rPr>
                <a:t>Fusce</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iaculis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nibh</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eget</a:t>
              </a:r>
              <a:r>
                <a:rPr lang="en-US" sz="850" dirty="0">
                  <a:latin typeface="Open Sans" panose="020B0606030504020204" pitchFamily="34" charset="0"/>
                  <a:ea typeface="Open Sans" panose="020B0606030504020204" pitchFamily="34" charset="0"/>
                  <a:cs typeface="Open Sans" panose="020B0606030504020204" pitchFamily="34" charset="0"/>
                </a:rPr>
                <a:t> auctor </a:t>
              </a:r>
              <a:r>
                <a:rPr lang="en-US" sz="850" dirty="0" err="1">
                  <a:latin typeface="Open Sans" panose="020B0606030504020204" pitchFamily="34" charset="0"/>
                  <a:ea typeface="Open Sans" panose="020B0606030504020204" pitchFamily="34" charset="0"/>
                  <a:cs typeface="Open Sans" panose="020B0606030504020204" pitchFamily="34" charset="0"/>
                </a:rPr>
                <a:t>felis</a:t>
              </a:r>
              <a:r>
                <a:rPr lang="en-US" sz="850" dirty="0">
                  <a:latin typeface="Open Sans" panose="020B0606030504020204" pitchFamily="34" charset="0"/>
                  <a:ea typeface="Open Sans" panose="020B0606030504020204" pitchFamily="34" charset="0"/>
                  <a:cs typeface="Open Sans" panose="020B0606030504020204" pitchFamily="34" charset="0"/>
                </a:rPr>
                <a:t>. Vestibulum </a:t>
              </a:r>
              <a:r>
                <a:rPr lang="en-US" sz="850" dirty="0" err="1">
                  <a:latin typeface="Open Sans" panose="020B0606030504020204" pitchFamily="34" charset="0"/>
                  <a:ea typeface="Open Sans" panose="020B0606030504020204" pitchFamily="34" charset="0"/>
                  <a:cs typeface="Open Sans" panose="020B0606030504020204" pitchFamily="34" charset="0"/>
                </a:rPr>
                <a:t>lectus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nisl</a:t>
              </a:r>
              <a:r>
                <a:rPr lang="en-US" sz="850" dirty="0">
                  <a:latin typeface="Open Sans" panose="020B0606030504020204" pitchFamily="34" charset="0"/>
                  <a:ea typeface="Open Sans" panose="020B0606030504020204" pitchFamily="34" charset="0"/>
                  <a:cs typeface="Open Sans" panose="020B0606030504020204" pitchFamily="34" charset="0"/>
                </a:rPr>
                <a:t>, pulvinar vel </a:t>
              </a:r>
              <a:r>
                <a:rPr lang="en-US" sz="850" dirty="0" err="1">
                  <a:latin typeface="Open Sans" panose="020B0606030504020204" pitchFamily="34" charset="0"/>
                  <a:ea typeface="Open Sans" panose="020B0606030504020204" pitchFamily="34" charset="0"/>
                  <a:cs typeface="Open Sans" panose="020B0606030504020204" pitchFamily="34" charset="0"/>
                </a:rPr>
                <a:t>purus</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lobortis</a:t>
              </a:r>
              <a:r>
                <a:rPr lang="en-US" sz="850" dirty="0">
                  <a:latin typeface="Open Sans" panose="020B0606030504020204" pitchFamily="34" charset="0"/>
                  <a:ea typeface="Open Sans" panose="020B0606030504020204" pitchFamily="34" charset="0"/>
                  <a:cs typeface="Open Sans" panose="020B0606030504020204" pitchFamily="34" charset="0"/>
                </a:rPr>
                <a:t> ante.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tortor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Interdum</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malesuada</a:t>
              </a:r>
              <a:r>
                <a:rPr lang="en-US" sz="85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850" dirty="0" err="1">
                  <a:latin typeface="Open Sans" panose="020B0606030504020204" pitchFamily="34" charset="0"/>
                  <a:ea typeface="Open Sans" panose="020B0606030504020204" pitchFamily="34" charset="0"/>
                  <a:cs typeface="Open Sans" panose="020B0606030504020204" pitchFamily="34" charset="0"/>
                </a:rPr>
                <a:t>primis</a:t>
              </a:r>
              <a:r>
                <a:rPr lang="en-US" sz="850" dirty="0">
                  <a:latin typeface="Open Sans" panose="020B0606030504020204" pitchFamily="34" charset="0"/>
                  <a:ea typeface="Open Sans" panose="020B0606030504020204" pitchFamily="34" charset="0"/>
                  <a:cs typeface="Open Sans" panose="020B0606030504020204" pitchFamily="34" charset="0"/>
                </a:rPr>
                <a:t> in </a:t>
              </a:r>
              <a:r>
                <a:rPr lang="en-US" sz="850" dirty="0" err="1">
                  <a:latin typeface="Open Sans" panose="020B0606030504020204" pitchFamily="34" charset="0"/>
                  <a:ea typeface="Open Sans" panose="020B0606030504020204" pitchFamily="34" charset="0"/>
                  <a:cs typeface="Open Sans" panose="020B0606030504020204" pitchFamily="34" charset="0"/>
                </a:rPr>
                <a:t>faucibus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posuere</a:t>
              </a:r>
              <a:r>
                <a:rPr lang="en-US" sz="850" dirty="0">
                  <a:latin typeface="Open Sans" panose="020B0606030504020204" pitchFamily="34" charset="0"/>
                  <a:ea typeface="Open Sans" panose="020B0606030504020204" pitchFamily="34" charset="0"/>
                  <a:cs typeface="Open Sans" panose="020B0606030504020204" pitchFamily="34" charset="0"/>
                </a:rPr>
                <a:t> ligula. Sed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convallis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Cras ac </a:t>
              </a:r>
              <a:r>
                <a:rPr lang="en-US" sz="850" dirty="0" err="1">
                  <a:latin typeface="Open Sans" panose="020B0606030504020204" pitchFamily="34" charset="0"/>
                  <a:ea typeface="Open Sans" panose="020B0606030504020204" pitchFamily="34" charset="0"/>
                  <a:cs typeface="Open Sans" panose="020B0606030504020204" pitchFamily="34" charset="0"/>
                </a:rPr>
                <a:t>enim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odio</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ultrices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rutrum</a:t>
              </a:r>
              <a:r>
                <a:rPr lang="en-US" sz="850" dirty="0">
                  <a:latin typeface="Open Sans" panose="020B0606030504020204" pitchFamily="34" charset="0"/>
                  <a:ea typeface="Open Sans" panose="020B0606030504020204" pitchFamily="34" charset="0"/>
                  <a:cs typeface="Open Sans" panose="020B0606030504020204" pitchFamily="34" charset="0"/>
                </a:rPr>
                <a:t> non sed </a:t>
              </a:r>
              <a:r>
                <a:rPr lang="en-US" sz="850" dirty="0" err="1">
                  <a:latin typeface="Open Sans" panose="020B0606030504020204" pitchFamily="34" charset="0"/>
                  <a:ea typeface="Open Sans" panose="020B0606030504020204" pitchFamily="34" charset="0"/>
                  <a:cs typeface="Open Sans" panose="020B0606030504020204" pitchFamily="34" charset="0"/>
                </a:rPr>
                <a:t>tellus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est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finibus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fringilla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velit</a:t>
              </a:r>
              <a:r>
                <a:rPr lang="en-US" sz="850" dirty="0">
                  <a:latin typeface="Open Sans" panose="020B0606030504020204" pitchFamily="34" charset="0"/>
                  <a:ea typeface="Open Sans" panose="020B0606030504020204" pitchFamily="34" charset="0"/>
                  <a:cs typeface="Open Sans" panose="020B0606030504020204" pitchFamily="34" charset="0"/>
                </a:rPr>
                <a:t> at, </a:t>
              </a:r>
              <a:r>
                <a:rPr lang="en-US" sz="850" dirty="0" err="1">
                  <a:latin typeface="Open Sans" panose="020B0606030504020204" pitchFamily="34" charset="0"/>
                  <a:ea typeface="Open Sans" panose="020B0606030504020204" pitchFamily="34" charset="0"/>
                  <a:cs typeface="Open Sans" panose="020B0606030504020204" pitchFamily="34" charset="0"/>
                </a:rPr>
                <a:t>efficitur</a:t>
              </a:r>
              <a:r>
                <a:rPr lang="en-US" sz="850" dirty="0">
                  <a:latin typeface="Open Sans" panose="020B0606030504020204" pitchFamily="34" charset="0"/>
                  <a:ea typeface="Open Sans" panose="020B0606030504020204" pitchFamily="34" charset="0"/>
                  <a:cs typeface="Open Sans" panose="020B0606030504020204" pitchFamily="34" charset="0"/>
                </a:rPr>
                <a:t> dolor.</a:t>
              </a:r>
            </a:p>
          </p:txBody>
        </p:sp>
        <p:pic>
          <p:nvPicPr>
            <p:cNvPr id="38" name="Graphic 37">
              <a:extLst>
                <a:ext uri="{FF2B5EF4-FFF2-40B4-BE49-F238E27FC236}">
                  <a16:creationId xmlns:a16="http://schemas.microsoft.com/office/drawing/2014/main" id="{A6F50947-36BC-44EF-A693-5AD22FAB737F}"/>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66077" y="7851887"/>
              <a:ext cx="386845" cy="386845"/>
            </a:xfrm>
            <a:prstGeom prst="rect">
              <a:avLst/>
            </a:prstGeom>
          </p:spPr>
        </p:pic>
      </p:grpSp>
      <p:grpSp>
        <p:nvGrpSpPr>
          <p:cNvPr id="28" name="Group 27">
            <a:extLst>
              <a:ext uri="{FF2B5EF4-FFF2-40B4-BE49-F238E27FC236}">
                <a16:creationId xmlns:a16="http://schemas.microsoft.com/office/drawing/2014/main" id="{743E9DE8-BF2B-4682-BD71-10DD44B88FAB}"/>
              </a:ext>
            </a:extLst>
          </p:cNvPr>
          <p:cNvGrpSpPr/>
          <p:nvPr/>
        </p:nvGrpSpPr>
        <p:grpSpPr>
          <a:xfrm>
            <a:off x="479576" y="6655212"/>
            <a:ext cx="6427644" cy="754053"/>
            <a:chOff x="464336" y="6701135"/>
            <a:chExt cx="6427644" cy="754053"/>
          </a:xfrm>
        </p:grpSpPr>
        <p:sp>
          <p:nvSpPr>
            <p:cNvPr id="30" name="Rectangle 29">
              <a:extLst>
                <a:ext uri="{FF2B5EF4-FFF2-40B4-BE49-F238E27FC236}">
                  <a16:creationId xmlns:a16="http://schemas.microsoft.com/office/drawing/2014/main" id="{20A24364-C17F-4A82-9C82-FDF833D8B71F}"/>
                </a:ext>
              </a:extLst>
            </p:cNvPr>
            <p:cNvSpPr/>
            <p:nvPr/>
          </p:nvSpPr>
          <p:spPr>
            <a:xfrm>
              <a:off x="722563" y="6728804"/>
              <a:ext cx="5882833" cy="710185"/>
            </a:xfrm>
            <a:prstGeom prst="rect">
              <a:avLst/>
            </a:prstGeom>
            <a:gradFill>
              <a:gsLst>
                <a:gs pos="0">
                  <a:srgbClr val="83BFDE"/>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C5B2D541-F8B3-48EF-92EE-3FDC410E09B2}"/>
                </a:ext>
              </a:extLst>
            </p:cNvPr>
            <p:cNvSpPr/>
            <p:nvPr/>
          </p:nvSpPr>
          <p:spPr>
            <a:xfrm>
              <a:off x="464336" y="6728804"/>
              <a:ext cx="710185" cy="710185"/>
            </a:xfrm>
            <a:prstGeom prst="ellipse">
              <a:avLst/>
            </a:prstGeom>
            <a:solidFill>
              <a:srgbClr val="83BFDE"/>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7D7C22E-3AEB-411A-811E-0914E0A4705C}"/>
                </a:ext>
              </a:extLst>
            </p:cNvPr>
            <p:cNvSpPr txBox="1"/>
            <p:nvPr/>
          </p:nvSpPr>
          <p:spPr>
            <a:xfrm>
              <a:off x="1118229" y="6701135"/>
              <a:ext cx="5773751" cy="754053"/>
            </a:xfrm>
            <a:prstGeom prst="rect">
              <a:avLst/>
            </a:prstGeom>
            <a:noFill/>
          </p:spPr>
          <p:txBody>
            <a:bodyPr wrap="square" lIns="91440" tIns="45720" rIns="91440" bIns="45720" rtlCol="0" anchor="t">
              <a:spAutoFit/>
            </a:bodyPr>
            <a:lstStyle/>
            <a:p>
              <a:r>
                <a:rPr lang="en-US" sz="900" b="1" dirty="0">
                  <a:solidFill>
                    <a:schemeClr val="tx1"/>
                  </a:solidFill>
                  <a:latin typeface="Open Sans Semibold"/>
                  <a:ea typeface="Open Sans Semibold"/>
                  <a:cs typeface="Open Sans Semibold"/>
                </a:rPr>
                <a:t>Insert title here</a:t>
              </a:r>
              <a:endParaRPr lang="en-US" sz="900" dirty="0">
                <a:solidFill>
                  <a:schemeClr val="tx1"/>
                </a:solidFill>
                <a:latin typeface="Open Sans Semibold"/>
                <a:ea typeface="Open Sans Semibold"/>
                <a:cs typeface="Open Sans Semibold"/>
              </a:endParaRPr>
            </a:p>
            <a:p>
              <a:pPr algn="just"/>
              <a:r>
                <a:rPr lang="en-US" sz="850" dirty="0" err="1">
                  <a:latin typeface="Open Sans" panose="020B0606030504020204" pitchFamily="34" charset="0"/>
                  <a:ea typeface="Open Sans" panose="020B0606030504020204" pitchFamily="34" charset="0"/>
                  <a:cs typeface="Open Sans" panose="020B0606030504020204" pitchFamily="34" charset="0"/>
                </a:rPr>
                <a:t>Fusce</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iaculis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nibh</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eget</a:t>
              </a:r>
              <a:r>
                <a:rPr lang="en-US" sz="850" dirty="0">
                  <a:latin typeface="Open Sans" panose="020B0606030504020204" pitchFamily="34" charset="0"/>
                  <a:ea typeface="Open Sans" panose="020B0606030504020204" pitchFamily="34" charset="0"/>
                  <a:cs typeface="Open Sans" panose="020B0606030504020204" pitchFamily="34" charset="0"/>
                </a:rPr>
                <a:t> auctor </a:t>
              </a:r>
              <a:r>
                <a:rPr lang="en-US" sz="850" dirty="0" err="1">
                  <a:latin typeface="Open Sans" panose="020B0606030504020204" pitchFamily="34" charset="0"/>
                  <a:ea typeface="Open Sans" panose="020B0606030504020204" pitchFamily="34" charset="0"/>
                  <a:cs typeface="Open Sans" panose="020B0606030504020204" pitchFamily="34" charset="0"/>
                </a:rPr>
                <a:t>felis</a:t>
              </a:r>
              <a:r>
                <a:rPr lang="en-US" sz="850" dirty="0">
                  <a:latin typeface="Open Sans" panose="020B0606030504020204" pitchFamily="34" charset="0"/>
                  <a:ea typeface="Open Sans" panose="020B0606030504020204" pitchFamily="34" charset="0"/>
                  <a:cs typeface="Open Sans" panose="020B0606030504020204" pitchFamily="34" charset="0"/>
                </a:rPr>
                <a:t>. Vestibulum </a:t>
              </a:r>
              <a:r>
                <a:rPr lang="en-US" sz="850" dirty="0" err="1">
                  <a:latin typeface="Open Sans" panose="020B0606030504020204" pitchFamily="34" charset="0"/>
                  <a:ea typeface="Open Sans" panose="020B0606030504020204" pitchFamily="34" charset="0"/>
                  <a:cs typeface="Open Sans" panose="020B0606030504020204" pitchFamily="34" charset="0"/>
                </a:rPr>
                <a:t>lectus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nisl</a:t>
              </a:r>
              <a:r>
                <a:rPr lang="en-US" sz="850" dirty="0">
                  <a:latin typeface="Open Sans" panose="020B0606030504020204" pitchFamily="34" charset="0"/>
                  <a:ea typeface="Open Sans" panose="020B0606030504020204" pitchFamily="34" charset="0"/>
                  <a:cs typeface="Open Sans" panose="020B0606030504020204" pitchFamily="34" charset="0"/>
                </a:rPr>
                <a:t>, pulvinar vel </a:t>
              </a:r>
              <a:r>
                <a:rPr lang="en-US" sz="850" dirty="0" err="1">
                  <a:latin typeface="Open Sans" panose="020B0606030504020204" pitchFamily="34" charset="0"/>
                  <a:ea typeface="Open Sans" panose="020B0606030504020204" pitchFamily="34" charset="0"/>
                  <a:cs typeface="Open Sans" panose="020B0606030504020204" pitchFamily="34" charset="0"/>
                </a:rPr>
                <a:t>purus</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lobortis</a:t>
              </a:r>
              <a:r>
                <a:rPr lang="en-US" sz="850" dirty="0">
                  <a:latin typeface="Open Sans" panose="020B0606030504020204" pitchFamily="34" charset="0"/>
                  <a:ea typeface="Open Sans" panose="020B0606030504020204" pitchFamily="34" charset="0"/>
                  <a:cs typeface="Open Sans" panose="020B0606030504020204" pitchFamily="34" charset="0"/>
                </a:rPr>
                <a:t> ante.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tortor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Interdum</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malesuada</a:t>
              </a:r>
              <a:r>
                <a:rPr lang="en-US" sz="85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850" dirty="0" err="1">
                  <a:latin typeface="Open Sans" panose="020B0606030504020204" pitchFamily="34" charset="0"/>
                  <a:ea typeface="Open Sans" panose="020B0606030504020204" pitchFamily="34" charset="0"/>
                  <a:cs typeface="Open Sans" panose="020B0606030504020204" pitchFamily="34" charset="0"/>
                </a:rPr>
                <a:t>primis</a:t>
              </a:r>
              <a:r>
                <a:rPr lang="en-US" sz="850" dirty="0">
                  <a:latin typeface="Open Sans" panose="020B0606030504020204" pitchFamily="34" charset="0"/>
                  <a:ea typeface="Open Sans" panose="020B0606030504020204" pitchFamily="34" charset="0"/>
                  <a:cs typeface="Open Sans" panose="020B0606030504020204" pitchFamily="34" charset="0"/>
                </a:rPr>
                <a:t> in </a:t>
              </a:r>
              <a:r>
                <a:rPr lang="en-US" sz="850" dirty="0" err="1">
                  <a:latin typeface="Open Sans" panose="020B0606030504020204" pitchFamily="34" charset="0"/>
                  <a:ea typeface="Open Sans" panose="020B0606030504020204" pitchFamily="34" charset="0"/>
                  <a:cs typeface="Open Sans" panose="020B0606030504020204" pitchFamily="34" charset="0"/>
                </a:rPr>
                <a:t>faucibus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posuere</a:t>
              </a:r>
              <a:r>
                <a:rPr lang="en-US" sz="850" dirty="0">
                  <a:latin typeface="Open Sans" panose="020B0606030504020204" pitchFamily="34" charset="0"/>
                  <a:ea typeface="Open Sans" panose="020B0606030504020204" pitchFamily="34" charset="0"/>
                  <a:cs typeface="Open Sans" panose="020B0606030504020204" pitchFamily="34" charset="0"/>
                </a:rPr>
                <a:t> ligula. Sed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convallis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Cras ac </a:t>
              </a:r>
              <a:r>
                <a:rPr lang="en-US" sz="850" dirty="0" err="1">
                  <a:latin typeface="Open Sans" panose="020B0606030504020204" pitchFamily="34" charset="0"/>
                  <a:ea typeface="Open Sans" panose="020B0606030504020204" pitchFamily="34" charset="0"/>
                  <a:cs typeface="Open Sans" panose="020B0606030504020204" pitchFamily="34" charset="0"/>
                </a:rPr>
                <a:t>enim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odio</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ultrices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rutrum</a:t>
              </a:r>
              <a:r>
                <a:rPr lang="en-US" sz="850" dirty="0">
                  <a:latin typeface="Open Sans" panose="020B0606030504020204" pitchFamily="34" charset="0"/>
                  <a:ea typeface="Open Sans" panose="020B0606030504020204" pitchFamily="34" charset="0"/>
                  <a:cs typeface="Open Sans" panose="020B0606030504020204" pitchFamily="34" charset="0"/>
                </a:rPr>
                <a:t> non sed </a:t>
              </a:r>
              <a:r>
                <a:rPr lang="en-US" sz="850" dirty="0" err="1">
                  <a:latin typeface="Open Sans" panose="020B0606030504020204" pitchFamily="34" charset="0"/>
                  <a:ea typeface="Open Sans" panose="020B0606030504020204" pitchFamily="34" charset="0"/>
                  <a:cs typeface="Open Sans" panose="020B0606030504020204" pitchFamily="34" charset="0"/>
                </a:rPr>
                <a:t>tellus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est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finibus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fringilla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velit</a:t>
              </a:r>
              <a:r>
                <a:rPr lang="en-US" sz="850" dirty="0">
                  <a:latin typeface="Open Sans" panose="020B0606030504020204" pitchFamily="34" charset="0"/>
                  <a:ea typeface="Open Sans" panose="020B0606030504020204" pitchFamily="34" charset="0"/>
                  <a:cs typeface="Open Sans" panose="020B0606030504020204" pitchFamily="34" charset="0"/>
                </a:rPr>
                <a:t> at, </a:t>
              </a:r>
              <a:r>
                <a:rPr lang="en-US" sz="850" dirty="0" err="1">
                  <a:latin typeface="Open Sans" panose="020B0606030504020204" pitchFamily="34" charset="0"/>
                  <a:ea typeface="Open Sans" panose="020B0606030504020204" pitchFamily="34" charset="0"/>
                  <a:cs typeface="Open Sans" panose="020B0606030504020204" pitchFamily="34" charset="0"/>
                </a:rPr>
                <a:t>efficitur</a:t>
              </a:r>
              <a:r>
                <a:rPr lang="en-US" sz="850" dirty="0">
                  <a:latin typeface="Open Sans" panose="020B0606030504020204" pitchFamily="34" charset="0"/>
                  <a:ea typeface="Open Sans" panose="020B0606030504020204" pitchFamily="34" charset="0"/>
                  <a:cs typeface="Open Sans" panose="020B0606030504020204" pitchFamily="34" charset="0"/>
                </a:rPr>
                <a:t> dolor.</a:t>
              </a:r>
            </a:p>
          </p:txBody>
        </p:sp>
        <p:pic>
          <p:nvPicPr>
            <p:cNvPr id="17" name="Graphic 16" descr="Speaker phone with solid fill">
              <a:extLst>
                <a:ext uri="{FF2B5EF4-FFF2-40B4-BE49-F238E27FC236}">
                  <a16:creationId xmlns:a16="http://schemas.microsoft.com/office/drawing/2014/main" id="{4F941B50-B146-48A1-B8BC-9DAF6742C15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31374" y="6829261"/>
              <a:ext cx="537862" cy="537862"/>
            </a:xfrm>
            <a:prstGeom prst="rect">
              <a:avLst/>
            </a:prstGeom>
          </p:spPr>
        </p:pic>
      </p:grpSp>
      <p:grpSp>
        <p:nvGrpSpPr>
          <p:cNvPr id="47" name="Group 46">
            <a:extLst>
              <a:ext uri="{FF2B5EF4-FFF2-40B4-BE49-F238E27FC236}">
                <a16:creationId xmlns:a16="http://schemas.microsoft.com/office/drawing/2014/main" id="{D05EC3B5-5CB3-4122-939A-1F97C43046CD}"/>
              </a:ext>
            </a:extLst>
          </p:cNvPr>
          <p:cNvGrpSpPr/>
          <p:nvPr/>
        </p:nvGrpSpPr>
        <p:grpSpPr>
          <a:xfrm>
            <a:off x="454679" y="8512006"/>
            <a:ext cx="6427644" cy="754053"/>
            <a:chOff x="433885" y="8674633"/>
            <a:chExt cx="6427644" cy="754053"/>
          </a:xfrm>
        </p:grpSpPr>
        <p:sp>
          <p:nvSpPr>
            <p:cNvPr id="39" name="Rectangle 38">
              <a:extLst>
                <a:ext uri="{FF2B5EF4-FFF2-40B4-BE49-F238E27FC236}">
                  <a16:creationId xmlns:a16="http://schemas.microsoft.com/office/drawing/2014/main" id="{09FE782A-30D8-4255-8478-DFDF04E6CB9F}"/>
                </a:ext>
              </a:extLst>
            </p:cNvPr>
            <p:cNvSpPr/>
            <p:nvPr/>
          </p:nvSpPr>
          <p:spPr>
            <a:xfrm>
              <a:off x="692112" y="8702302"/>
              <a:ext cx="5882833" cy="710185"/>
            </a:xfrm>
            <a:prstGeom prst="rect">
              <a:avLst/>
            </a:prstGeom>
            <a:gradFill>
              <a:gsLst>
                <a:gs pos="0">
                  <a:srgbClr val="BAD4D4"/>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E82960AA-6623-4D77-94D7-60B06D63E0D9}"/>
                </a:ext>
              </a:extLst>
            </p:cNvPr>
            <p:cNvSpPr/>
            <p:nvPr/>
          </p:nvSpPr>
          <p:spPr>
            <a:xfrm>
              <a:off x="433885" y="8702302"/>
              <a:ext cx="710185" cy="710185"/>
            </a:xfrm>
            <a:prstGeom prst="ellipse">
              <a:avLst/>
            </a:prstGeom>
            <a:solidFill>
              <a:srgbClr val="BAD4D4"/>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696FCC6-953A-4A07-B1E3-11B0555880E5}"/>
                </a:ext>
              </a:extLst>
            </p:cNvPr>
            <p:cNvSpPr txBox="1"/>
            <p:nvPr/>
          </p:nvSpPr>
          <p:spPr>
            <a:xfrm>
              <a:off x="1087778" y="8674633"/>
              <a:ext cx="5773751" cy="754053"/>
            </a:xfrm>
            <a:prstGeom prst="rect">
              <a:avLst/>
            </a:prstGeom>
            <a:noFill/>
          </p:spPr>
          <p:txBody>
            <a:bodyPr wrap="square" rtlCol="0">
              <a:spAutoFit/>
            </a:bodyPr>
            <a:lstStyle/>
            <a:p>
              <a:r>
                <a:rPr lang="en-US" sz="900" b="1" dirty="0">
                  <a:solidFill>
                    <a:schemeClr val="tx1"/>
                  </a:solidFill>
                  <a:latin typeface="Open Sans Semibold"/>
                  <a:ea typeface="Open Sans Semibold"/>
                  <a:cs typeface="Open Sans Semibold"/>
                </a:rPr>
                <a:t>Insert title here</a:t>
              </a:r>
              <a:endParaRPr lang="en-US" sz="900" dirty="0">
                <a:solidFill>
                  <a:schemeClr val="tx1"/>
                </a:solidFill>
                <a:latin typeface="Open Sans Semibold"/>
                <a:ea typeface="Open Sans Semibold"/>
                <a:cs typeface="Open Sans Semibold"/>
              </a:endParaRPr>
            </a:p>
            <a:p>
              <a:pPr algn="just"/>
              <a:r>
                <a:rPr lang="en-US" sz="850" dirty="0" err="1">
                  <a:latin typeface="Open Sans" panose="020B0606030504020204" pitchFamily="34" charset="0"/>
                  <a:ea typeface="Open Sans" panose="020B0606030504020204" pitchFamily="34" charset="0"/>
                  <a:cs typeface="Open Sans" panose="020B0606030504020204" pitchFamily="34" charset="0"/>
                </a:rPr>
                <a:t>Fusce</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iaculis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nibh</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eget</a:t>
              </a:r>
              <a:r>
                <a:rPr lang="en-US" sz="850" dirty="0">
                  <a:latin typeface="Open Sans" panose="020B0606030504020204" pitchFamily="34" charset="0"/>
                  <a:ea typeface="Open Sans" panose="020B0606030504020204" pitchFamily="34" charset="0"/>
                  <a:cs typeface="Open Sans" panose="020B0606030504020204" pitchFamily="34" charset="0"/>
                </a:rPr>
                <a:t> auctor </a:t>
              </a:r>
              <a:r>
                <a:rPr lang="en-US" sz="850" dirty="0" err="1">
                  <a:latin typeface="Open Sans" panose="020B0606030504020204" pitchFamily="34" charset="0"/>
                  <a:ea typeface="Open Sans" panose="020B0606030504020204" pitchFamily="34" charset="0"/>
                  <a:cs typeface="Open Sans" panose="020B0606030504020204" pitchFamily="34" charset="0"/>
                </a:rPr>
                <a:t>felis</a:t>
              </a:r>
              <a:r>
                <a:rPr lang="en-US" sz="850" dirty="0">
                  <a:latin typeface="Open Sans" panose="020B0606030504020204" pitchFamily="34" charset="0"/>
                  <a:ea typeface="Open Sans" panose="020B0606030504020204" pitchFamily="34" charset="0"/>
                  <a:cs typeface="Open Sans" panose="020B0606030504020204" pitchFamily="34" charset="0"/>
                </a:rPr>
                <a:t>. Vestibulum </a:t>
              </a:r>
              <a:r>
                <a:rPr lang="en-US" sz="850" dirty="0" err="1">
                  <a:latin typeface="Open Sans" panose="020B0606030504020204" pitchFamily="34" charset="0"/>
                  <a:ea typeface="Open Sans" panose="020B0606030504020204" pitchFamily="34" charset="0"/>
                  <a:cs typeface="Open Sans" panose="020B0606030504020204" pitchFamily="34" charset="0"/>
                </a:rPr>
                <a:t>lectus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nisl</a:t>
              </a:r>
              <a:r>
                <a:rPr lang="en-US" sz="850" dirty="0">
                  <a:latin typeface="Open Sans" panose="020B0606030504020204" pitchFamily="34" charset="0"/>
                  <a:ea typeface="Open Sans" panose="020B0606030504020204" pitchFamily="34" charset="0"/>
                  <a:cs typeface="Open Sans" panose="020B0606030504020204" pitchFamily="34" charset="0"/>
                </a:rPr>
                <a:t>, pulvinar vel </a:t>
              </a:r>
              <a:r>
                <a:rPr lang="en-US" sz="850" dirty="0" err="1">
                  <a:latin typeface="Open Sans" panose="020B0606030504020204" pitchFamily="34" charset="0"/>
                  <a:ea typeface="Open Sans" panose="020B0606030504020204" pitchFamily="34" charset="0"/>
                  <a:cs typeface="Open Sans" panose="020B0606030504020204" pitchFamily="34" charset="0"/>
                </a:rPr>
                <a:t>purus</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lobortis</a:t>
              </a:r>
              <a:r>
                <a:rPr lang="en-US" sz="850" dirty="0">
                  <a:latin typeface="Open Sans" panose="020B0606030504020204" pitchFamily="34" charset="0"/>
                  <a:ea typeface="Open Sans" panose="020B0606030504020204" pitchFamily="34" charset="0"/>
                  <a:cs typeface="Open Sans" panose="020B0606030504020204" pitchFamily="34" charset="0"/>
                </a:rPr>
                <a:t> ante.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tortor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Interdum</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malesuada</a:t>
              </a:r>
              <a:r>
                <a:rPr lang="en-US" sz="85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850" dirty="0" err="1">
                  <a:latin typeface="Open Sans" panose="020B0606030504020204" pitchFamily="34" charset="0"/>
                  <a:ea typeface="Open Sans" panose="020B0606030504020204" pitchFamily="34" charset="0"/>
                  <a:cs typeface="Open Sans" panose="020B0606030504020204" pitchFamily="34" charset="0"/>
                </a:rPr>
                <a:t>primis</a:t>
              </a:r>
              <a:r>
                <a:rPr lang="en-US" sz="850" dirty="0">
                  <a:latin typeface="Open Sans" panose="020B0606030504020204" pitchFamily="34" charset="0"/>
                  <a:ea typeface="Open Sans" panose="020B0606030504020204" pitchFamily="34" charset="0"/>
                  <a:cs typeface="Open Sans" panose="020B0606030504020204" pitchFamily="34" charset="0"/>
                </a:rPr>
                <a:t> in </a:t>
              </a:r>
              <a:r>
                <a:rPr lang="en-US" sz="850" dirty="0" err="1">
                  <a:latin typeface="Open Sans" panose="020B0606030504020204" pitchFamily="34" charset="0"/>
                  <a:ea typeface="Open Sans" panose="020B0606030504020204" pitchFamily="34" charset="0"/>
                  <a:cs typeface="Open Sans" panose="020B0606030504020204" pitchFamily="34" charset="0"/>
                </a:rPr>
                <a:t>faucibus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posuere</a:t>
              </a:r>
              <a:r>
                <a:rPr lang="en-US" sz="850" dirty="0">
                  <a:latin typeface="Open Sans" panose="020B0606030504020204" pitchFamily="34" charset="0"/>
                  <a:ea typeface="Open Sans" panose="020B0606030504020204" pitchFamily="34" charset="0"/>
                  <a:cs typeface="Open Sans" panose="020B0606030504020204" pitchFamily="34" charset="0"/>
                </a:rPr>
                <a:t> ligula. Sed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convallis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Cras ac </a:t>
              </a:r>
              <a:r>
                <a:rPr lang="en-US" sz="850" dirty="0" err="1">
                  <a:latin typeface="Open Sans" panose="020B0606030504020204" pitchFamily="34" charset="0"/>
                  <a:ea typeface="Open Sans" panose="020B0606030504020204" pitchFamily="34" charset="0"/>
                  <a:cs typeface="Open Sans" panose="020B0606030504020204" pitchFamily="34" charset="0"/>
                </a:rPr>
                <a:t>enim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odio</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ultrices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rutrum</a:t>
              </a:r>
              <a:r>
                <a:rPr lang="en-US" sz="850" dirty="0">
                  <a:latin typeface="Open Sans" panose="020B0606030504020204" pitchFamily="34" charset="0"/>
                  <a:ea typeface="Open Sans" panose="020B0606030504020204" pitchFamily="34" charset="0"/>
                  <a:cs typeface="Open Sans" panose="020B0606030504020204" pitchFamily="34" charset="0"/>
                </a:rPr>
                <a:t> non sed </a:t>
              </a:r>
              <a:r>
                <a:rPr lang="en-US" sz="850" dirty="0" err="1">
                  <a:latin typeface="Open Sans" panose="020B0606030504020204" pitchFamily="34" charset="0"/>
                  <a:ea typeface="Open Sans" panose="020B0606030504020204" pitchFamily="34" charset="0"/>
                  <a:cs typeface="Open Sans" panose="020B0606030504020204" pitchFamily="34" charset="0"/>
                </a:rPr>
                <a:t>tellus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est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finibus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fringilla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velit</a:t>
              </a:r>
              <a:r>
                <a:rPr lang="en-US" sz="850" dirty="0">
                  <a:latin typeface="Open Sans" panose="020B0606030504020204" pitchFamily="34" charset="0"/>
                  <a:ea typeface="Open Sans" panose="020B0606030504020204" pitchFamily="34" charset="0"/>
                  <a:cs typeface="Open Sans" panose="020B0606030504020204" pitchFamily="34" charset="0"/>
                </a:rPr>
                <a:t> at, </a:t>
              </a:r>
              <a:r>
                <a:rPr lang="en-US" sz="850" dirty="0" err="1">
                  <a:latin typeface="Open Sans" panose="020B0606030504020204" pitchFamily="34" charset="0"/>
                  <a:ea typeface="Open Sans" panose="020B0606030504020204" pitchFamily="34" charset="0"/>
                  <a:cs typeface="Open Sans" panose="020B0606030504020204" pitchFamily="34" charset="0"/>
                </a:rPr>
                <a:t>efficitur</a:t>
              </a:r>
              <a:r>
                <a:rPr lang="en-US" sz="850" dirty="0">
                  <a:latin typeface="Open Sans" panose="020B0606030504020204" pitchFamily="34" charset="0"/>
                  <a:ea typeface="Open Sans" panose="020B0606030504020204" pitchFamily="34" charset="0"/>
                  <a:cs typeface="Open Sans" panose="020B0606030504020204" pitchFamily="34" charset="0"/>
                </a:rPr>
                <a:t> dolor. </a:t>
              </a:r>
            </a:p>
          </p:txBody>
        </p:sp>
        <p:pic>
          <p:nvPicPr>
            <p:cNvPr id="19" name="Graphic 18" descr="Chat with solid fill">
              <a:extLst>
                <a:ext uri="{FF2B5EF4-FFF2-40B4-BE49-F238E27FC236}">
                  <a16:creationId xmlns:a16="http://schemas.microsoft.com/office/drawing/2014/main" id="{C7D9A2BF-7D1C-4DD6-9219-61A3CF24D04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8233" y="8848727"/>
              <a:ext cx="494260" cy="494260"/>
            </a:xfrm>
            <a:prstGeom prst="rect">
              <a:avLst/>
            </a:prstGeom>
          </p:spPr>
        </p:pic>
      </p:grpSp>
      <p:grpSp>
        <p:nvGrpSpPr>
          <p:cNvPr id="48" name="Group 47">
            <a:extLst>
              <a:ext uri="{FF2B5EF4-FFF2-40B4-BE49-F238E27FC236}">
                <a16:creationId xmlns:a16="http://schemas.microsoft.com/office/drawing/2014/main" id="{AD03724D-A7EB-406C-AB09-1E8E3E315B0A}"/>
              </a:ext>
            </a:extLst>
          </p:cNvPr>
          <p:cNvGrpSpPr/>
          <p:nvPr/>
        </p:nvGrpSpPr>
        <p:grpSpPr>
          <a:xfrm>
            <a:off x="443840" y="9440402"/>
            <a:ext cx="6427644" cy="754053"/>
            <a:chOff x="428600" y="9646142"/>
            <a:chExt cx="6427644" cy="754053"/>
          </a:xfrm>
        </p:grpSpPr>
        <p:sp>
          <p:nvSpPr>
            <p:cNvPr id="42" name="Rectangle 41">
              <a:extLst>
                <a:ext uri="{FF2B5EF4-FFF2-40B4-BE49-F238E27FC236}">
                  <a16:creationId xmlns:a16="http://schemas.microsoft.com/office/drawing/2014/main" id="{1F3561E2-4274-44EB-8A4C-457632135999}"/>
                </a:ext>
              </a:extLst>
            </p:cNvPr>
            <p:cNvSpPr/>
            <p:nvPr/>
          </p:nvSpPr>
          <p:spPr>
            <a:xfrm>
              <a:off x="686827" y="9673811"/>
              <a:ext cx="5882833" cy="710185"/>
            </a:xfrm>
            <a:prstGeom prst="rect">
              <a:avLst/>
            </a:prstGeom>
            <a:gradFill>
              <a:gsLst>
                <a:gs pos="0">
                  <a:srgbClr val="D2D0CA"/>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696B0125-AC6D-4C76-92F1-C6451AE100BA}"/>
                </a:ext>
              </a:extLst>
            </p:cNvPr>
            <p:cNvSpPr/>
            <p:nvPr/>
          </p:nvSpPr>
          <p:spPr>
            <a:xfrm>
              <a:off x="428600" y="9673811"/>
              <a:ext cx="710185" cy="710185"/>
            </a:xfrm>
            <a:prstGeom prst="ellipse">
              <a:avLst/>
            </a:prstGeom>
            <a:solidFill>
              <a:srgbClr val="D2D0CA"/>
            </a:solidFill>
            <a:ln w="28575">
              <a:noFill/>
            </a:ln>
            <a:effectLst>
              <a:outerShdw blurRad="50800" dist="38100" dir="2700000" sx="95000" sy="95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CD26FB7-EE4A-412B-8B59-7314B4AA7517}"/>
                </a:ext>
              </a:extLst>
            </p:cNvPr>
            <p:cNvSpPr txBox="1"/>
            <p:nvPr/>
          </p:nvSpPr>
          <p:spPr>
            <a:xfrm>
              <a:off x="1082493" y="9646142"/>
              <a:ext cx="5773751" cy="754053"/>
            </a:xfrm>
            <a:prstGeom prst="rect">
              <a:avLst/>
            </a:prstGeom>
            <a:noFill/>
          </p:spPr>
          <p:txBody>
            <a:bodyPr wrap="square" rtlCol="0">
              <a:spAutoFit/>
            </a:bodyPr>
            <a:lstStyle/>
            <a:p>
              <a:r>
                <a:rPr lang="en-US" sz="900" b="1" dirty="0">
                  <a:solidFill>
                    <a:schemeClr val="tx1"/>
                  </a:solidFill>
                  <a:latin typeface="Open Sans Semibold"/>
                  <a:ea typeface="Open Sans Semibold"/>
                  <a:cs typeface="Open Sans Semibold"/>
                </a:rPr>
                <a:t>Insert title here</a:t>
              </a:r>
              <a:endParaRPr lang="en-US" sz="900" dirty="0">
                <a:solidFill>
                  <a:schemeClr val="tx1"/>
                </a:solidFill>
                <a:latin typeface="Open Sans Semibold"/>
                <a:ea typeface="Open Sans Semibold"/>
                <a:cs typeface="Open Sans Semibold"/>
              </a:endParaRPr>
            </a:p>
            <a:p>
              <a:pPr algn="just"/>
              <a:r>
                <a:rPr lang="en-US" sz="850" dirty="0" err="1">
                  <a:latin typeface="Open Sans" panose="020B0606030504020204" pitchFamily="34" charset="0"/>
                  <a:ea typeface="Open Sans" panose="020B0606030504020204" pitchFamily="34" charset="0"/>
                  <a:cs typeface="Open Sans" panose="020B0606030504020204" pitchFamily="34" charset="0"/>
                </a:rPr>
                <a:t>Fusce</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iaculis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nibh</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eget</a:t>
              </a:r>
              <a:r>
                <a:rPr lang="en-US" sz="850" dirty="0">
                  <a:latin typeface="Open Sans" panose="020B0606030504020204" pitchFamily="34" charset="0"/>
                  <a:ea typeface="Open Sans" panose="020B0606030504020204" pitchFamily="34" charset="0"/>
                  <a:cs typeface="Open Sans" panose="020B0606030504020204" pitchFamily="34" charset="0"/>
                </a:rPr>
                <a:t> auctor </a:t>
              </a:r>
              <a:r>
                <a:rPr lang="en-US" sz="850" dirty="0" err="1">
                  <a:latin typeface="Open Sans" panose="020B0606030504020204" pitchFamily="34" charset="0"/>
                  <a:ea typeface="Open Sans" panose="020B0606030504020204" pitchFamily="34" charset="0"/>
                  <a:cs typeface="Open Sans" panose="020B0606030504020204" pitchFamily="34" charset="0"/>
                </a:rPr>
                <a:t>felis</a:t>
              </a:r>
              <a:r>
                <a:rPr lang="en-US" sz="850" dirty="0">
                  <a:latin typeface="Open Sans" panose="020B0606030504020204" pitchFamily="34" charset="0"/>
                  <a:ea typeface="Open Sans" panose="020B0606030504020204" pitchFamily="34" charset="0"/>
                  <a:cs typeface="Open Sans" panose="020B0606030504020204" pitchFamily="34" charset="0"/>
                </a:rPr>
                <a:t>. Vestibulum </a:t>
              </a:r>
              <a:r>
                <a:rPr lang="en-US" sz="850" dirty="0" err="1">
                  <a:latin typeface="Open Sans" panose="020B0606030504020204" pitchFamily="34" charset="0"/>
                  <a:ea typeface="Open Sans" panose="020B0606030504020204" pitchFamily="34" charset="0"/>
                  <a:cs typeface="Open Sans" panose="020B0606030504020204" pitchFamily="34" charset="0"/>
                </a:rPr>
                <a:t>lectus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nisl</a:t>
              </a:r>
              <a:r>
                <a:rPr lang="en-US" sz="850" dirty="0">
                  <a:latin typeface="Open Sans" panose="020B0606030504020204" pitchFamily="34" charset="0"/>
                  <a:ea typeface="Open Sans" panose="020B0606030504020204" pitchFamily="34" charset="0"/>
                  <a:cs typeface="Open Sans" panose="020B0606030504020204" pitchFamily="34" charset="0"/>
                </a:rPr>
                <a:t>, pulvinar vel </a:t>
              </a:r>
              <a:r>
                <a:rPr lang="en-US" sz="850" dirty="0" err="1">
                  <a:latin typeface="Open Sans" panose="020B0606030504020204" pitchFamily="34" charset="0"/>
                  <a:ea typeface="Open Sans" panose="020B0606030504020204" pitchFamily="34" charset="0"/>
                  <a:cs typeface="Open Sans" panose="020B0606030504020204" pitchFamily="34" charset="0"/>
                </a:rPr>
                <a:t>purus</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lobortis</a:t>
              </a:r>
              <a:r>
                <a:rPr lang="en-US" sz="850" dirty="0">
                  <a:latin typeface="Open Sans" panose="020B0606030504020204" pitchFamily="34" charset="0"/>
                  <a:ea typeface="Open Sans" panose="020B0606030504020204" pitchFamily="34" charset="0"/>
                  <a:cs typeface="Open Sans" panose="020B0606030504020204" pitchFamily="34" charset="0"/>
                </a:rPr>
                <a:t> ante.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suscipit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tortor</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Interdum</a:t>
              </a:r>
              <a:r>
                <a:rPr lang="en-US" sz="850" dirty="0">
                  <a:latin typeface="Open Sans" panose="020B0606030504020204" pitchFamily="34" charset="0"/>
                  <a:ea typeface="Open Sans" panose="020B0606030504020204" pitchFamily="34" charset="0"/>
                  <a:cs typeface="Open Sans" panose="020B0606030504020204" pitchFamily="34" charset="0"/>
                </a:rPr>
                <a:t> et </a:t>
              </a:r>
              <a:r>
                <a:rPr lang="en-US" sz="850" dirty="0" err="1">
                  <a:latin typeface="Open Sans" panose="020B0606030504020204" pitchFamily="34" charset="0"/>
                  <a:ea typeface="Open Sans" panose="020B0606030504020204" pitchFamily="34" charset="0"/>
                  <a:cs typeface="Open Sans" panose="020B0606030504020204" pitchFamily="34" charset="0"/>
                </a:rPr>
                <a:t>malesuada</a:t>
              </a:r>
              <a:r>
                <a:rPr lang="en-US" sz="850" dirty="0">
                  <a:latin typeface="Open Sans" panose="020B0606030504020204" pitchFamily="34" charset="0"/>
                  <a:ea typeface="Open Sans" panose="020B0606030504020204" pitchFamily="34" charset="0"/>
                  <a:cs typeface="Open Sans" panose="020B0606030504020204" pitchFamily="34" charset="0"/>
                </a:rPr>
                <a:t> fames ac ante ipsum </a:t>
              </a:r>
              <a:r>
                <a:rPr lang="en-US" sz="850" dirty="0" err="1">
                  <a:latin typeface="Open Sans" panose="020B0606030504020204" pitchFamily="34" charset="0"/>
                  <a:ea typeface="Open Sans" panose="020B0606030504020204" pitchFamily="34" charset="0"/>
                  <a:cs typeface="Open Sans" panose="020B0606030504020204" pitchFamily="34" charset="0"/>
                </a:rPr>
                <a:t>primis</a:t>
              </a:r>
              <a:r>
                <a:rPr lang="en-US" sz="850" dirty="0">
                  <a:latin typeface="Open Sans" panose="020B0606030504020204" pitchFamily="34" charset="0"/>
                  <a:ea typeface="Open Sans" panose="020B0606030504020204" pitchFamily="34" charset="0"/>
                  <a:cs typeface="Open Sans" panose="020B0606030504020204" pitchFamily="34" charset="0"/>
                </a:rPr>
                <a:t> in </a:t>
              </a:r>
              <a:r>
                <a:rPr lang="en-US" sz="850" dirty="0" err="1">
                  <a:latin typeface="Open Sans" panose="020B0606030504020204" pitchFamily="34" charset="0"/>
                  <a:ea typeface="Open Sans" panose="020B0606030504020204" pitchFamily="34" charset="0"/>
                  <a:cs typeface="Open Sans" panose="020B0606030504020204" pitchFamily="34" charset="0"/>
                </a:rPr>
                <a:t>faucibus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id </a:t>
              </a:r>
              <a:r>
                <a:rPr lang="en-US" sz="850" dirty="0" err="1">
                  <a:latin typeface="Open Sans" panose="020B0606030504020204" pitchFamily="34" charset="0"/>
                  <a:ea typeface="Open Sans" panose="020B0606030504020204" pitchFamily="34" charset="0"/>
                  <a:cs typeface="Open Sans" panose="020B0606030504020204" pitchFamily="34" charset="0"/>
                </a:rPr>
                <a:t>posuere</a:t>
              </a:r>
              <a:r>
                <a:rPr lang="en-US" sz="850" dirty="0">
                  <a:latin typeface="Open Sans" panose="020B0606030504020204" pitchFamily="34" charset="0"/>
                  <a:ea typeface="Open Sans" panose="020B0606030504020204" pitchFamily="34" charset="0"/>
                  <a:cs typeface="Open Sans" panose="020B0606030504020204" pitchFamily="34" charset="0"/>
                </a:rPr>
                <a:t> ligula. Sed </a:t>
              </a:r>
              <a:r>
                <a:rPr lang="en-US" sz="850" dirty="0" err="1">
                  <a:latin typeface="Open Sans" panose="020B0606030504020204" pitchFamily="34" charset="0"/>
                  <a:ea typeface="Open Sans" panose="020B0606030504020204" pitchFamily="34" charset="0"/>
                  <a:cs typeface="Open Sans" panose="020B0606030504020204" pitchFamily="34" charset="0"/>
                </a:rPr>
                <a:t>ut</a:t>
              </a:r>
              <a:r>
                <a:rPr lang="en-US" sz="850" dirty="0">
                  <a:latin typeface="Open Sans" panose="020B0606030504020204" pitchFamily="34" charset="0"/>
                  <a:ea typeface="Open Sans" panose="020B0606030504020204" pitchFamily="34" charset="0"/>
                  <a:cs typeface="Open Sans" panose="020B0606030504020204" pitchFamily="34" charset="0"/>
                </a:rPr>
                <a:t> convallis </a:t>
              </a:r>
              <a:r>
                <a:rPr lang="en-US" sz="850" dirty="0" err="1">
                  <a:latin typeface="Open Sans" panose="020B0606030504020204" pitchFamily="34" charset="0"/>
                  <a:ea typeface="Open Sans" panose="020B0606030504020204" pitchFamily="34" charset="0"/>
                  <a:cs typeface="Open Sans" panose="020B0606030504020204" pitchFamily="34" charset="0"/>
                </a:rPr>
                <a:t>nulla</a:t>
              </a:r>
              <a:r>
                <a:rPr lang="en-US" sz="850" dirty="0">
                  <a:latin typeface="Open Sans" panose="020B0606030504020204" pitchFamily="34" charset="0"/>
                  <a:ea typeface="Open Sans" panose="020B0606030504020204" pitchFamily="34" charset="0"/>
                  <a:cs typeface="Open Sans" panose="020B0606030504020204" pitchFamily="34" charset="0"/>
                </a:rPr>
                <a:t>. Cras ac </a:t>
              </a:r>
              <a:r>
                <a:rPr lang="en-US" sz="850" dirty="0" err="1">
                  <a:latin typeface="Open Sans" panose="020B0606030504020204" pitchFamily="34" charset="0"/>
                  <a:ea typeface="Open Sans" panose="020B0606030504020204" pitchFamily="34" charset="0"/>
                  <a:cs typeface="Open Sans" panose="020B0606030504020204" pitchFamily="34" charset="0"/>
                </a:rPr>
                <a:t>enim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odio</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ultrices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rutrum</a:t>
              </a:r>
              <a:r>
                <a:rPr lang="en-US" sz="850" dirty="0">
                  <a:latin typeface="Open Sans" panose="020B0606030504020204" pitchFamily="34" charset="0"/>
                  <a:ea typeface="Open Sans" panose="020B0606030504020204" pitchFamily="34" charset="0"/>
                  <a:cs typeface="Open Sans" panose="020B0606030504020204" pitchFamily="34" charset="0"/>
                </a:rPr>
                <a:t> non sed </a:t>
              </a:r>
              <a:r>
                <a:rPr lang="en-US" sz="850" dirty="0" err="1">
                  <a:latin typeface="Open Sans" panose="020B0606030504020204" pitchFamily="34" charset="0"/>
                  <a:ea typeface="Open Sans" panose="020B0606030504020204" pitchFamily="34" charset="0"/>
                  <a:cs typeface="Open Sans" panose="020B0606030504020204" pitchFamily="34" charset="0"/>
                </a:rPr>
                <a:t>tellus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Nullam</a:t>
              </a:r>
              <a:r>
                <a:rPr lang="en-US" sz="850" dirty="0">
                  <a:latin typeface="Open Sans" panose="020B0606030504020204" pitchFamily="34" charset="0"/>
                  <a:ea typeface="Open Sans" panose="020B0606030504020204" pitchFamily="34" charset="0"/>
                  <a:cs typeface="Open Sans" panose="020B0606030504020204" pitchFamily="34" charset="0"/>
                </a:rPr>
                <a:t> sit </a:t>
              </a:r>
              <a:r>
                <a:rPr lang="en-US" sz="850" dirty="0" err="1">
                  <a:latin typeface="Open Sans" panose="020B0606030504020204" pitchFamily="34" charset="0"/>
                  <a:ea typeface="Open Sans" panose="020B0606030504020204" pitchFamily="34" charset="0"/>
                  <a:cs typeface="Open Sans" panose="020B0606030504020204" pitchFamily="34" charset="0"/>
                </a:rPr>
                <a:t>amet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est</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finibus</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fringilla</a:t>
              </a:r>
              <a:r>
                <a:rPr lang="en-US" sz="850" dirty="0">
                  <a:latin typeface="Open Sans" panose="020B0606030504020204" pitchFamily="34" charset="0"/>
                  <a:ea typeface="Open Sans" panose="020B0606030504020204" pitchFamily="34" charset="0"/>
                  <a:cs typeface="Open Sans" panose="020B0606030504020204" pitchFamily="34" charset="0"/>
                </a:rPr>
                <a:t> </a:t>
              </a:r>
              <a:r>
                <a:rPr lang="en-US" sz="850" dirty="0" err="1">
                  <a:latin typeface="Open Sans" panose="020B0606030504020204" pitchFamily="34" charset="0"/>
                  <a:ea typeface="Open Sans" panose="020B0606030504020204" pitchFamily="34" charset="0"/>
                  <a:cs typeface="Open Sans" panose="020B0606030504020204" pitchFamily="34" charset="0"/>
                </a:rPr>
                <a:t>velit</a:t>
              </a:r>
              <a:r>
                <a:rPr lang="en-US" sz="850" dirty="0">
                  <a:latin typeface="Open Sans" panose="020B0606030504020204" pitchFamily="34" charset="0"/>
                  <a:ea typeface="Open Sans" panose="020B0606030504020204" pitchFamily="34" charset="0"/>
                  <a:cs typeface="Open Sans" panose="020B0606030504020204" pitchFamily="34" charset="0"/>
                </a:rPr>
                <a:t> at, </a:t>
              </a:r>
              <a:r>
                <a:rPr lang="en-US" sz="850" dirty="0" err="1">
                  <a:latin typeface="Open Sans" panose="020B0606030504020204" pitchFamily="34" charset="0"/>
                  <a:ea typeface="Open Sans" panose="020B0606030504020204" pitchFamily="34" charset="0"/>
                  <a:cs typeface="Open Sans" panose="020B0606030504020204" pitchFamily="34" charset="0"/>
                </a:rPr>
                <a:t>efficitur</a:t>
              </a:r>
              <a:r>
                <a:rPr lang="en-US" sz="850" dirty="0">
                  <a:latin typeface="Open Sans" panose="020B0606030504020204" pitchFamily="34" charset="0"/>
                  <a:ea typeface="Open Sans" panose="020B0606030504020204" pitchFamily="34" charset="0"/>
                  <a:cs typeface="Open Sans" panose="020B0606030504020204" pitchFamily="34" charset="0"/>
                </a:rPr>
                <a:t> dolor. </a:t>
              </a:r>
            </a:p>
          </p:txBody>
        </p:sp>
        <p:pic>
          <p:nvPicPr>
            <p:cNvPr id="20" name="Graphic 19">
              <a:extLst>
                <a:ext uri="{FF2B5EF4-FFF2-40B4-BE49-F238E27FC236}">
                  <a16:creationId xmlns:a16="http://schemas.microsoft.com/office/drawing/2014/main" id="{71126EBB-07C4-4F4B-B5EC-87BEC00645F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93474" y="9785862"/>
              <a:ext cx="359448" cy="479263"/>
            </a:xfrm>
            <a:prstGeom prst="rect">
              <a:avLst/>
            </a:prstGeom>
          </p:spPr>
        </p:pic>
      </p:grpSp>
      <p:sp>
        <p:nvSpPr>
          <p:cNvPr id="26" name="Rectangle 25">
            <a:extLst>
              <a:ext uri="{FF2B5EF4-FFF2-40B4-BE49-F238E27FC236}">
                <a16:creationId xmlns:a16="http://schemas.microsoft.com/office/drawing/2014/main" id="{C7D8057B-7796-4204-976E-A308BDD749C8}"/>
              </a:ext>
            </a:extLst>
          </p:cNvPr>
          <p:cNvSpPr/>
          <p:nvPr/>
        </p:nvSpPr>
        <p:spPr>
          <a:xfrm>
            <a:off x="15240" y="5346700"/>
            <a:ext cx="720092" cy="5160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Connector 49">
            <a:extLst>
              <a:ext uri="{FF2B5EF4-FFF2-40B4-BE49-F238E27FC236}">
                <a16:creationId xmlns:a16="http://schemas.microsoft.com/office/drawing/2014/main" id="{CE6B3E37-3607-4F56-AE5B-A0C75E7AD7E6}"/>
              </a:ext>
            </a:extLst>
          </p:cNvPr>
          <p:cNvCxnSpPr>
            <a:cxnSpLocks/>
          </p:cNvCxnSpPr>
          <p:nvPr/>
        </p:nvCxnSpPr>
        <p:spPr>
          <a:xfrm>
            <a:off x="746766" y="5789214"/>
            <a:ext cx="0" cy="729254"/>
          </a:xfrm>
          <a:prstGeom prst="line">
            <a:avLst/>
          </a:prstGeom>
          <a:ln w="28575">
            <a:solidFill>
              <a:srgbClr val="0E6497"/>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502BEE4-7252-4835-8041-D1523C760570}"/>
              </a:ext>
            </a:extLst>
          </p:cNvPr>
          <p:cNvCxnSpPr>
            <a:cxnSpLocks/>
          </p:cNvCxnSpPr>
          <p:nvPr/>
        </p:nvCxnSpPr>
        <p:spPr>
          <a:xfrm>
            <a:off x="746766" y="6682879"/>
            <a:ext cx="0" cy="710187"/>
          </a:xfrm>
          <a:prstGeom prst="line">
            <a:avLst/>
          </a:prstGeom>
          <a:ln w="28575">
            <a:solidFill>
              <a:srgbClr val="067FBC"/>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26626A0-7264-415E-AAC8-0F2DA5EB14B9}"/>
              </a:ext>
            </a:extLst>
          </p:cNvPr>
          <p:cNvCxnSpPr>
            <a:cxnSpLocks/>
          </p:cNvCxnSpPr>
          <p:nvPr/>
        </p:nvCxnSpPr>
        <p:spPr>
          <a:xfrm>
            <a:off x="746766" y="7611278"/>
            <a:ext cx="0" cy="710185"/>
          </a:xfrm>
          <a:prstGeom prst="line">
            <a:avLst/>
          </a:prstGeom>
          <a:ln w="28575">
            <a:solidFill>
              <a:srgbClr val="35B5C5"/>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4F94026-4B78-45EB-AE52-C483D319AC32}"/>
              </a:ext>
            </a:extLst>
          </p:cNvPr>
          <p:cNvCxnSpPr>
            <a:cxnSpLocks/>
          </p:cNvCxnSpPr>
          <p:nvPr/>
        </p:nvCxnSpPr>
        <p:spPr>
          <a:xfrm>
            <a:off x="746766" y="8537114"/>
            <a:ext cx="0" cy="710185"/>
          </a:xfrm>
          <a:prstGeom prst="line">
            <a:avLst/>
          </a:prstGeom>
          <a:ln w="28575">
            <a:solidFill>
              <a:srgbClr val="75AAAA"/>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44236FD-8E2A-43B8-A8F0-0DE994747D41}"/>
              </a:ext>
            </a:extLst>
          </p:cNvPr>
          <p:cNvCxnSpPr>
            <a:cxnSpLocks/>
          </p:cNvCxnSpPr>
          <p:nvPr/>
        </p:nvCxnSpPr>
        <p:spPr>
          <a:xfrm>
            <a:off x="746766" y="9468071"/>
            <a:ext cx="0" cy="710185"/>
          </a:xfrm>
          <a:prstGeom prst="line">
            <a:avLst/>
          </a:prstGeom>
          <a:ln w="28575">
            <a:solidFill>
              <a:srgbClr val="A5A296"/>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83F2732C-F9B4-402B-87F6-27DF83F1A5EF}"/>
              </a:ext>
            </a:extLst>
          </p:cNvPr>
          <p:cNvSpPr/>
          <p:nvPr/>
        </p:nvSpPr>
        <p:spPr>
          <a:xfrm>
            <a:off x="712701" y="1794359"/>
            <a:ext cx="3042277" cy="228600"/>
          </a:xfrm>
          <a:prstGeom prst="rect">
            <a:avLst/>
          </a:prstGeom>
          <a:solidFill>
            <a:srgbClr val="0080C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defPPr>
              <a:defRPr kern="0"/>
            </a:defPPr>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sz="1200" b="1" dirty="0">
                <a:latin typeface="Open Sans" panose="020B0606030504020204" pitchFamily="34" charset="0"/>
                <a:ea typeface="Open Sans" panose="020B0606030504020204" pitchFamily="34" charset="0"/>
                <a:cs typeface="Open Sans" panose="020B0606030504020204" pitchFamily="34" charset="0"/>
              </a:rPr>
              <a:t>ANALYSIS, PLANNING &amp; PERFORMANCE</a:t>
            </a:r>
          </a:p>
        </p:txBody>
      </p:sp>
    </p:spTree>
    <p:extLst>
      <p:ext uri="{BB962C8B-B14F-4D97-AF65-F5344CB8AC3E}">
        <p14:creationId xmlns:p14="http://schemas.microsoft.com/office/powerpoint/2010/main" val="112123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B941A01-58B4-4156-89F3-86FDFDC4ECA9}"/>
              </a:ext>
            </a:extLst>
          </p:cNvPr>
          <p:cNvSpPr txBox="1"/>
          <p:nvPr/>
        </p:nvSpPr>
        <p:spPr>
          <a:xfrm>
            <a:off x="654054" y="612689"/>
            <a:ext cx="6232645" cy="1178012"/>
          </a:xfrm>
          <a:prstGeom prst="rect">
            <a:avLst/>
          </a:prstGeom>
          <a:noFill/>
        </p:spPr>
        <p:txBody>
          <a:bodyPr wrap="square" numCol="1" spcCol="274320" rtlCol="0">
            <a:noAutofit/>
          </a:bodyPr>
          <a:lstStyle/>
          <a:p>
            <a:pPr algn="just"/>
            <a:r>
              <a:rPr lang="en-US" sz="1000" b="1" dirty="0">
                <a:solidFill>
                  <a:srgbClr val="007DBC"/>
                </a:solidFill>
                <a:latin typeface="Open Sans" panose="020B0606030504020204" pitchFamily="34" charset="0"/>
                <a:ea typeface="Open Sans" panose="020B0606030504020204" pitchFamily="34" charset="0"/>
                <a:cs typeface="Open Sans" panose="020B0606030504020204" pitchFamily="34" charset="0"/>
              </a:rPr>
              <a:t>METHODOLOGY</a:t>
            </a:r>
          </a:p>
          <a:p>
            <a:pPr algn="just"/>
            <a:endParaRPr lang="en-US" sz="1000" dirty="0">
              <a:latin typeface="Open Sans" panose="020B0606030504020204" pitchFamily="34" charset="0"/>
              <a:ea typeface="Open Sans" panose="020B0606030504020204" pitchFamily="34" charset="0"/>
              <a:cs typeface="Open Sans" panose="020B0606030504020204" pitchFamily="34" charset="0"/>
            </a:endParaRPr>
          </a:p>
          <a:p>
            <a:pPr algn="just"/>
            <a:r>
              <a:rPr lang="en-US" sz="9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900" dirty="0" err="1">
                <a:latin typeface="Open Sans" panose="020B0606030504020204" pitchFamily="34" charset="0"/>
                <a:ea typeface="Open Sans" panose="020B0606030504020204" pitchFamily="34" charset="0"/>
                <a:cs typeface="Open Sans" panose="020B0606030504020204" pitchFamily="34" charset="0"/>
              </a:rPr>
              <a:t>sem</a:t>
            </a:r>
            <a:r>
              <a:rPr lang="en-US" sz="900" dirty="0">
                <a:latin typeface="Open Sans" panose="020B0606030504020204" pitchFamily="34" charset="0"/>
                <a:ea typeface="Open Sans" panose="020B0606030504020204" pitchFamily="34" charset="0"/>
                <a:cs typeface="Open Sans" panose="020B0606030504020204" pitchFamily="34" charset="0"/>
              </a:rPr>
              <a:t> a </a:t>
            </a:r>
            <a:r>
              <a:rPr lang="en-US" sz="900" dirty="0" err="1">
                <a:latin typeface="Open Sans" panose="020B0606030504020204" pitchFamily="34" charset="0"/>
                <a:ea typeface="Open Sans" panose="020B0606030504020204" pitchFamily="34" charset="0"/>
                <a:cs typeface="Open Sans" panose="020B0606030504020204" pitchFamily="34" charset="0"/>
              </a:rPr>
              <a:t>ultricies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Vivamus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massa</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purus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malesuada</a:t>
            </a:r>
            <a:r>
              <a:rPr lang="en-US" sz="900" dirty="0">
                <a:latin typeface="Open Sans" panose="020B0606030504020204" pitchFamily="34" charset="0"/>
                <a:ea typeface="Open Sans" panose="020B0606030504020204" pitchFamily="34" charset="0"/>
                <a:cs typeface="Open Sans" panose="020B0606030504020204" pitchFamily="34" charset="0"/>
              </a:rPr>
              <a:t> sed ante </a:t>
            </a:r>
            <a:r>
              <a:rPr lang="en-US" sz="900" dirty="0" err="1">
                <a:latin typeface="Open Sans" panose="020B0606030504020204" pitchFamily="34" charset="0"/>
                <a:ea typeface="Open Sans" panose="020B0606030504020204" pitchFamily="34" charset="0"/>
                <a:cs typeface="Open Sans" panose="020B0606030504020204" pitchFamily="34" charset="0"/>
              </a:rPr>
              <a:t>eu</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volutpat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dapibus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mauris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Etiam</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egestas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lectus</a:t>
            </a:r>
            <a:r>
              <a:rPr lang="en-US" sz="900" dirty="0">
                <a:latin typeface="Open Sans" panose="020B0606030504020204" pitchFamily="34" charset="0"/>
                <a:ea typeface="Open Sans" panose="020B0606030504020204" pitchFamily="34" charset="0"/>
                <a:cs typeface="Open Sans" panose="020B0606030504020204" pitchFamily="34" charset="0"/>
              </a:rPr>
              <a:t> sed </a:t>
            </a:r>
            <a:r>
              <a:rPr lang="en-US" sz="900" dirty="0" err="1">
                <a:latin typeface="Open Sans" panose="020B0606030504020204" pitchFamily="34" charset="0"/>
                <a:ea typeface="Open Sans" panose="020B0606030504020204" pitchFamily="34" charset="0"/>
                <a:cs typeface="Open Sans" panose="020B0606030504020204" pitchFamily="34" charset="0"/>
              </a:rPr>
              <a:t>nibh</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blandit</a:t>
            </a:r>
            <a:r>
              <a:rPr lang="en-US" sz="900" dirty="0">
                <a:latin typeface="Open Sans" panose="020B0606030504020204" pitchFamily="34" charset="0"/>
                <a:ea typeface="Open Sans" panose="020B0606030504020204" pitchFamily="34" charset="0"/>
                <a:cs typeface="Open Sans" panose="020B0606030504020204" pitchFamily="34" charset="0"/>
              </a:rPr>
              <a:t> auctor. </a:t>
            </a:r>
            <a:r>
              <a:rPr lang="en-US" sz="900" dirty="0" err="1">
                <a:latin typeface="Open Sans" panose="020B0606030504020204" pitchFamily="34" charset="0"/>
                <a:ea typeface="Open Sans" panose="020B0606030504020204" pitchFamily="34" charset="0"/>
                <a:cs typeface="Open Sans" panose="020B0606030504020204" pitchFamily="34" charset="0"/>
              </a:rPr>
              <a:t>Fusce</a:t>
            </a:r>
            <a:r>
              <a:rPr lang="en-US" sz="900" dirty="0">
                <a:latin typeface="Open Sans" panose="020B0606030504020204" pitchFamily="34" charset="0"/>
                <a:ea typeface="Open Sans" panose="020B0606030504020204" pitchFamily="34" charset="0"/>
                <a:cs typeface="Open Sans" panose="020B0606030504020204" pitchFamily="34" charset="0"/>
              </a:rPr>
              <a:t> semper </a:t>
            </a:r>
            <a:r>
              <a:rPr lang="en-US" sz="900" dirty="0" err="1">
                <a:latin typeface="Open Sans" panose="020B0606030504020204" pitchFamily="34" charset="0"/>
                <a:ea typeface="Open Sans" panose="020B0606030504020204" pitchFamily="34" charset="0"/>
                <a:cs typeface="Open Sans" panose="020B0606030504020204" pitchFamily="34" charset="0"/>
              </a:rPr>
              <a:t>aliquet</a:t>
            </a:r>
            <a:r>
              <a:rPr lang="en-US" sz="900" dirty="0">
                <a:latin typeface="Open Sans" panose="020B0606030504020204" pitchFamily="34" charset="0"/>
                <a:ea typeface="Open Sans" panose="020B0606030504020204" pitchFamily="34" charset="0"/>
                <a:cs typeface="Open Sans" panose="020B0606030504020204" pitchFamily="34" charset="0"/>
              </a:rPr>
              <a:t> ante. </a:t>
            </a:r>
            <a:r>
              <a:rPr lang="en-US" sz="900" dirty="0" err="1">
                <a:latin typeface="Open Sans" panose="020B0606030504020204" pitchFamily="34" charset="0"/>
                <a:ea typeface="Open Sans" panose="020B0606030504020204" pitchFamily="34" charset="0"/>
                <a:cs typeface="Open Sans" panose="020B0606030504020204" pitchFamily="34" charset="0"/>
              </a:rPr>
              <a:t>Praesent</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dapibus</a:t>
            </a:r>
            <a:r>
              <a:rPr lang="en-US" sz="900" dirty="0">
                <a:latin typeface="Open Sans" panose="020B0606030504020204" pitchFamily="34" charset="0"/>
                <a:ea typeface="Open Sans" panose="020B0606030504020204" pitchFamily="34" charset="0"/>
                <a:cs typeface="Open Sans" panose="020B0606030504020204" pitchFamily="34" charset="0"/>
              </a:rPr>
              <a:t> dictum convallis. </a:t>
            </a:r>
            <a:r>
              <a:rPr lang="en-US" sz="900" dirty="0" err="1">
                <a:latin typeface="Open Sans" panose="020B0606030504020204" pitchFamily="34" charset="0"/>
                <a:ea typeface="Open Sans" panose="020B0606030504020204" pitchFamily="34" charset="0"/>
                <a:cs typeface="Open Sans" panose="020B0606030504020204" pitchFamily="34" charset="0"/>
              </a:rPr>
              <a:t>Mauris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malesuada</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mauris</a:t>
            </a:r>
            <a:r>
              <a:rPr lang="en-US" sz="900" dirty="0">
                <a:latin typeface="Open Sans" panose="020B0606030504020204" pitchFamily="34" charset="0"/>
                <a:ea typeface="Open Sans" panose="020B0606030504020204" pitchFamily="34" charset="0"/>
                <a:cs typeface="Open Sans" panose="020B0606030504020204" pitchFamily="34" charset="0"/>
              </a:rPr>
              <a:t> at cursus </a:t>
            </a:r>
            <a:r>
              <a:rPr lang="en-US" sz="900" dirty="0" err="1">
                <a:latin typeface="Open Sans" panose="020B0606030504020204" pitchFamily="34" charset="0"/>
                <a:ea typeface="Open Sans" panose="020B0606030504020204" pitchFamily="34" charset="0"/>
                <a:cs typeface="Open Sans" panose="020B0606030504020204" pitchFamily="34" charset="0"/>
              </a:rPr>
              <a:t>elementum</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leo</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turpis</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tristique</a:t>
            </a:r>
            <a:r>
              <a:rPr lang="en-US" sz="900" dirty="0">
                <a:latin typeface="Open Sans" panose="020B0606030504020204" pitchFamily="34" charset="0"/>
                <a:ea typeface="Open Sans" panose="020B0606030504020204" pitchFamily="34" charset="0"/>
                <a:cs typeface="Open Sans" panose="020B0606030504020204" pitchFamily="34" charset="0"/>
              </a:rPr>
              <a:t> </a:t>
            </a:r>
            <a:r>
              <a:rPr lang="en-US" sz="900" dirty="0" err="1">
                <a:latin typeface="Open Sans" panose="020B0606030504020204" pitchFamily="34" charset="0"/>
                <a:ea typeface="Open Sans" panose="020B0606030504020204" pitchFamily="34" charset="0"/>
                <a:cs typeface="Open Sans" panose="020B0606030504020204" pitchFamily="34" charset="0"/>
              </a:rPr>
              <a:t>arcu</a:t>
            </a:r>
            <a:r>
              <a:rPr lang="en-US" sz="900" dirty="0">
                <a:latin typeface="Open Sans" panose="020B0606030504020204" pitchFamily="34" charset="0"/>
                <a:ea typeface="Open Sans" panose="020B0606030504020204" pitchFamily="34" charset="0"/>
                <a:cs typeface="Open Sans" panose="020B0606030504020204" pitchFamily="34" charset="0"/>
              </a:rPr>
              <a:t>, in </a:t>
            </a:r>
            <a:r>
              <a:rPr lang="en-US" sz="900" dirty="0" err="1">
                <a:latin typeface="Open Sans" panose="020B0606030504020204" pitchFamily="34" charset="0"/>
                <a:ea typeface="Open Sans" panose="020B0606030504020204" pitchFamily="34" charset="0"/>
                <a:cs typeface="Open Sans" panose="020B0606030504020204" pitchFamily="34" charset="0"/>
              </a:rPr>
              <a:t>bibendum</a:t>
            </a:r>
            <a:r>
              <a:rPr lang="en-US" sz="900" dirty="0">
                <a:latin typeface="Open Sans" panose="020B0606030504020204" pitchFamily="34" charset="0"/>
                <a:ea typeface="Open Sans" panose="020B0606030504020204" pitchFamily="34" charset="0"/>
                <a:cs typeface="Open Sans" panose="020B0606030504020204" pitchFamily="34" charset="0"/>
              </a:rPr>
              <a:t> diam </a:t>
            </a:r>
            <a:r>
              <a:rPr lang="en-US" sz="900" dirty="0" err="1">
                <a:latin typeface="Open Sans" panose="020B0606030504020204" pitchFamily="34" charset="0"/>
                <a:ea typeface="Open Sans" panose="020B0606030504020204" pitchFamily="34" charset="0"/>
                <a:cs typeface="Open Sans" panose="020B0606030504020204" pitchFamily="34" charset="0"/>
              </a:rPr>
              <a:t>nunc</a:t>
            </a:r>
            <a:r>
              <a:rPr lang="en-US" sz="900" dirty="0">
                <a:latin typeface="Open Sans" panose="020B0606030504020204" pitchFamily="34" charset="0"/>
                <a:ea typeface="Open Sans" panose="020B0606030504020204" pitchFamily="34" charset="0"/>
                <a:cs typeface="Open Sans" panose="020B0606030504020204" pitchFamily="34" charset="0"/>
              </a:rPr>
              <a:t> et </a:t>
            </a:r>
            <a:r>
              <a:rPr lang="en-US" sz="900" dirty="0" err="1">
                <a:latin typeface="Open Sans" panose="020B0606030504020204" pitchFamily="34" charset="0"/>
                <a:ea typeface="Open Sans" panose="020B0606030504020204" pitchFamily="34" charset="0"/>
                <a:cs typeface="Open Sans" panose="020B0606030504020204" pitchFamily="34" charset="0"/>
              </a:rPr>
              <a:t>sapien</a:t>
            </a:r>
            <a:r>
              <a:rPr lang="en-US" sz="900" dirty="0">
                <a:latin typeface="Open Sans" panose="020B0606030504020204" pitchFamily="34" charset="0"/>
                <a:ea typeface="Open Sans" panose="020B0606030504020204" pitchFamily="34" charset="0"/>
                <a:cs typeface="Open Sans" panose="020B0606030504020204" pitchFamily="34" charset="0"/>
              </a:rPr>
              <a:t>. </a:t>
            </a:r>
          </a:p>
        </p:txBody>
      </p:sp>
      <p:pic>
        <p:nvPicPr>
          <p:cNvPr id="66" name="Picture 65" descr="A colorful squares with black text&#10;&#10;Description automatically generated">
            <a:extLst>
              <a:ext uri="{FF2B5EF4-FFF2-40B4-BE49-F238E27FC236}">
                <a16:creationId xmlns:a16="http://schemas.microsoft.com/office/drawing/2014/main" id="{792E33C3-A0DB-4A3C-92B9-80BC55FE5DCD}"/>
              </a:ext>
            </a:extLst>
          </p:cNvPr>
          <p:cNvPicPr>
            <a:picLocks noChangeAspect="1"/>
          </p:cNvPicPr>
          <p:nvPr/>
        </p:nvPicPr>
        <p:blipFill>
          <a:blip r:embed="rId3"/>
          <a:srcRect/>
          <a:stretch/>
        </p:blipFill>
        <p:spPr>
          <a:xfrm>
            <a:off x="0" y="-520700"/>
            <a:ext cx="1434556" cy="373899"/>
          </a:xfrm>
          <a:prstGeom prst="rect">
            <a:avLst/>
          </a:prstGeom>
        </p:spPr>
      </p:pic>
      <p:graphicFrame>
        <p:nvGraphicFramePr>
          <p:cNvPr id="2" name="Table 2">
            <a:extLst>
              <a:ext uri="{FF2B5EF4-FFF2-40B4-BE49-F238E27FC236}">
                <a16:creationId xmlns:a16="http://schemas.microsoft.com/office/drawing/2014/main" id="{C7690860-32E5-4625-A845-0A4CEFD95661}"/>
              </a:ext>
            </a:extLst>
          </p:cNvPr>
          <p:cNvGraphicFramePr>
            <a:graphicFrameLocks noGrp="1"/>
          </p:cNvGraphicFramePr>
          <p:nvPr>
            <p:extLst>
              <p:ext uri="{D42A27DB-BD31-4B8C-83A1-F6EECF244321}">
                <p14:modId xmlns:p14="http://schemas.microsoft.com/office/powerpoint/2010/main" val="1888240082"/>
              </p:ext>
            </p:extLst>
          </p:nvPr>
        </p:nvGraphicFramePr>
        <p:xfrm>
          <a:off x="739140" y="1562461"/>
          <a:ext cx="6080762" cy="7345317"/>
        </p:xfrm>
        <a:graphic>
          <a:graphicData uri="http://schemas.openxmlformats.org/drawingml/2006/table">
            <a:tbl>
              <a:tblPr firstRow="1" bandRow="1">
                <a:tableStyleId>{5C22544A-7EE6-4342-B048-85BDC9FD1C3A}</a:tableStyleId>
              </a:tblPr>
              <a:tblGrid>
                <a:gridCol w="775336">
                  <a:extLst>
                    <a:ext uri="{9D8B030D-6E8A-4147-A177-3AD203B41FA5}">
                      <a16:colId xmlns:a16="http://schemas.microsoft.com/office/drawing/2014/main" val="4020996477"/>
                    </a:ext>
                  </a:extLst>
                </a:gridCol>
                <a:gridCol w="885825">
                  <a:extLst>
                    <a:ext uri="{9D8B030D-6E8A-4147-A177-3AD203B41FA5}">
                      <a16:colId xmlns:a16="http://schemas.microsoft.com/office/drawing/2014/main" val="1883295792"/>
                    </a:ext>
                  </a:extLst>
                </a:gridCol>
                <a:gridCol w="895350">
                  <a:extLst>
                    <a:ext uri="{9D8B030D-6E8A-4147-A177-3AD203B41FA5}">
                      <a16:colId xmlns:a16="http://schemas.microsoft.com/office/drawing/2014/main" val="2052858231"/>
                    </a:ext>
                  </a:extLst>
                </a:gridCol>
                <a:gridCol w="1971675">
                  <a:extLst>
                    <a:ext uri="{9D8B030D-6E8A-4147-A177-3AD203B41FA5}">
                      <a16:colId xmlns:a16="http://schemas.microsoft.com/office/drawing/2014/main" val="52418623"/>
                    </a:ext>
                  </a:extLst>
                </a:gridCol>
                <a:gridCol w="762000">
                  <a:extLst>
                    <a:ext uri="{9D8B030D-6E8A-4147-A177-3AD203B41FA5}">
                      <a16:colId xmlns:a16="http://schemas.microsoft.com/office/drawing/2014/main" val="3008795546"/>
                    </a:ext>
                  </a:extLst>
                </a:gridCol>
                <a:gridCol w="790576">
                  <a:extLst>
                    <a:ext uri="{9D8B030D-6E8A-4147-A177-3AD203B41FA5}">
                      <a16:colId xmlns:a16="http://schemas.microsoft.com/office/drawing/2014/main" val="3990177754"/>
                    </a:ext>
                  </a:extLst>
                </a:gridCol>
              </a:tblGrid>
              <a:tr h="493763">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Method</a:t>
                      </a:r>
                    </a:p>
                  </a:txBody>
                  <a:tcPr>
                    <a:solidFill>
                      <a:srgbClr val="1E4060"/>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Tracking / Observing / Objective</a:t>
                      </a:r>
                    </a:p>
                  </a:txBody>
                  <a:tcPr>
                    <a:solidFill>
                      <a:srgbClr val="1E4060"/>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Data used</a:t>
                      </a:r>
                    </a:p>
                  </a:txBody>
                  <a:tcPr>
                    <a:solidFill>
                      <a:srgbClr val="1E4060"/>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How it works</a:t>
                      </a:r>
                    </a:p>
                  </a:txBody>
                  <a:tcPr>
                    <a:solidFill>
                      <a:srgbClr val="1E4060"/>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Frequency of data collection</a:t>
                      </a:r>
                    </a:p>
                  </a:txBody>
                  <a:tcPr>
                    <a:solidFill>
                      <a:srgbClr val="1E4060"/>
                    </a:solidFill>
                  </a:tcPr>
                </a:tc>
                <a:tc>
                  <a:txBody>
                    <a:bodyPr/>
                    <a:lstStyle/>
                    <a:p>
                      <a:r>
                        <a:rPr lang="en-US" sz="800" dirty="0">
                          <a:latin typeface="Open Sans" panose="020B0606030504020204" pitchFamily="34" charset="0"/>
                          <a:ea typeface="Open Sans" panose="020B0606030504020204" pitchFamily="34" charset="0"/>
                          <a:cs typeface="Open Sans" panose="020B0606030504020204" pitchFamily="34" charset="0"/>
                        </a:rPr>
                        <a:t>Frequency of findings</a:t>
                      </a:r>
                    </a:p>
                  </a:txBody>
                  <a:tcPr>
                    <a:solidFill>
                      <a:srgbClr val="1E4060"/>
                    </a:solidFill>
                  </a:tcPr>
                </a:tc>
                <a:extLst>
                  <a:ext uri="{0D108BD9-81ED-4DB2-BD59-A6C34878D82A}">
                    <a16:rowId xmlns:a16="http://schemas.microsoft.com/office/drawing/2014/main" val="3738319485"/>
                  </a:ext>
                </a:extLst>
              </a:tr>
              <a:tr h="807976">
                <a:tc>
                  <a:txBody>
                    <a:bodyPr/>
                    <a:lstStyle/>
                    <a:p>
                      <a:r>
                        <a:rPr lang="en-US" sz="700" b="1" dirty="0">
                          <a:latin typeface="Open Sans" panose="020B0606030504020204" pitchFamily="34" charset="0"/>
                          <a:ea typeface="Open Sans" panose="020B0606030504020204" pitchFamily="34" charset="0"/>
                          <a:cs typeface="Open Sans" panose="020B0606030504020204" pitchFamily="34" charset="0"/>
                        </a:rPr>
                        <a:t>Title</a:t>
                      </a:r>
                    </a:p>
                  </a:txBody>
                  <a:tcPr>
                    <a:solidFill>
                      <a:srgbClr val="0E6497">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E6497">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E6497">
                        <a:alpha val="50000"/>
                      </a:srgbClr>
                    </a:solidFill>
                  </a:tcPr>
                </a:tc>
                <a:tc>
                  <a:txBody>
                    <a:bodyPr/>
                    <a:lstStyle/>
                    <a:p>
                      <a:r>
                        <a:rPr lang="en-US" sz="7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700" dirty="0" err="1">
                          <a:latin typeface="Open Sans" panose="020B0606030504020204" pitchFamily="34" charset="0"/>
                          <a:ea typeface="Open Sans" panose="020B0606030504020204" pitchFamily="34" charset="0"/>
                          <a:cs typeface="Open Sans" panose="020B0606030504020204" pitchFamily="34" charset="0"/>
                        </a:rPr>
                        <a:t>sem</a:t>
                      </a:r>
                      <a:r>
                        <a:rPr lang="en-US" sz="700" dirty="0">
                          <a:latin typeface="Open Sans" panose="020B0606030504020204" pitchFamily="34" charset="0"/>
                          <a:ea typeface="Open Sans" panose="020B0606030504020204" pitchFamily="34" charset="0"/>
                          <a:cs typeface="Open Sans" panose="020B0606030504020204" pitchFamily="34" charset="0"/>
                        </a:rPr>
                        <a:t> a </a:t>
                      </a:r>
                      <a:r>
                        <a:rPr lang="en-US" sz="700" dirty="0" err="1">
                          <a:latin typeface="Open Sans" panose="020B0606030504020204" pitchFamily="34" charset="0"/>
                          <a:ea typeface="Open Sans" panose="020B0606030504020204" pitchFamily="34" charset="0"/>
                          <a:cs typeface="Open Sans" panose="020B0606030504020204" pitchFamily="34" charset="0"/>
                        </a:rPr>
                        <a:t>ultricies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Vivamus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massa</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purus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r>
                        <a:rPr lang="en-US" sz="700" dirty="0">
                          <a:latin typeface="Open Sans" panose="020B0606030504020204" pitchFamily="34" charset="0"/>
                          <a:ea typeface="Open Sans" panose="020B0606030504020204" pitchFamily="34" charset="0"/>
                          <a:cs typeface="Open Sans" panose="020B0606030504020204" pitchFamily="34" charset="0"/>
                        </a:rPr>
                        <a:t> sed ante </a:t>
                      </a:r>
                      <a:r>
                        <a:rPr lang="en-US" sz="700" dirty="0" err="1">
                          <a:latin typeface="Open Sans" panose="020B0606030504020204" pitchFamily="34" charset="0"/>
                          <a:ea typeface="Open Sans" panose="020B0606030504020204" pitchFamily="34" charset="0"/>
                          <a:cs typeface="Open Sans" panose="020B0606030504020204" pitchFamily="34" charset="0"/>
                        </a:rPr>
                        <a:t>eu</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volutpat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Etiam</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egestas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lectus</a:t>
                      </a:r>
                      <a:r>
                        <a:rPr lang="en-US" sz="700" dirty="0">
                          <a:latin typeface="Open Sans" panose="020B0606030504020204" pitchFamily="34" charset="0"/>
                          <a:ea typeface="Open Sans" panose="020B0606030504020204" pitchFamily="34" charset="0"/>
                          <a:cs typeface="Open Sans" panose="020B0606030504020204" pitchFamily="34" charset="0"/>
                        </a:rPr>
                        <a:t> sed </a:t>
                      </a:r>
                      <a:r>
                        <a:rPr lang="en-US" sz="700" dirty="0" err="1">
                          <a:latin typeface="Open Sans" panose="020B0606030504020204" pitchFamily="34" charset="0"/>
                          <a:ea typeface="Open Sans" panose="020B0606030504020204" pitchFamily="34" charset="0"/>
                          <a:cs typeface="Open Sans" panose="020B0606030504020204" pitchFamily="34" charset="0"/>
                        </a:rPr>
                        <a:t>nibh</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blandit</a:t>
                      </a:r>
                      <a:r>
                        <a:rPr lang="en-US" sz="700" dirty="0">
                          <a:latin typeface="Open Sans" panose="020B0606030504020204" pitchFamily="34" charset="0"/>
                          <a:ea typeface="Open Sans" panose="020B0606030504020204" pitchFamily="34" charset="0"/>
                          <a:cs typeface="Open Sans" panose="020B0606030504020204" pitchFamily="34" charset="0"/>
                        </a:rPr>
                        <a:t> auctor</a:t>
                      </a:r>
                    </a:p>
                  </a:txBody>
                  <a:tcPr>
                    <a:solidFill>
                      <a:srgbClr val="0E6497">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E6497">
                        <a:alpha val="49804"/>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E6497">
                        <a:alpha val="50000"/>
                      </a:srgbClr>
                    </a:solidFill>
                  </a:tcPr>
                </a:tc>
                <a:extLst>
                  <a:ext uri="{0D108BD9-81ED-4DB2-BD59-A6C34878D82A}">
                    <a16:rowId xmlns:a16="http://schemas.microsoft.com/office/drawing/2014/main" val="2951522228"/>
                  </a:ext>
                </a:extLst>
              </a:tr>
              <a:tr h="329175">
                <a:tc gridSpan="6">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additional notes here]</a:t>
                      </a:r>
                    </a:p>
                    <a:p>
                      <a:endParaRPr lang="en-US" sz="700" b="0" i="1" dirty="0">
                        <a:solidFill>
                          <a:srgbClr val="6F88B9"/>
                        </a:solidFill>
                        <a:latin typeface="Open Sans" panose="020B0606030504020204" pitchFamily="34" charset="0"/>
                        <a:ea typeface="Open Sans" panose="020B0606030504020204" pitchFamily="34" charset="0"/>
                        <a:cs typeface="Open Sans" panose="020B0606030504020204" pitchFamily="34" charset="0"/>
                      </a:endParaRPr>
                    </a:p>
                  </a:txBody>
                  <a:tcPr>
                    <a:solidFill>
                      <a:srgbClr val="0E6497">
                        <a:alpha val="15000"/>
                      </a:srgbClr>
                    </a:solidFill>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val="485104430"/>
                  </a:ext>
                </a:extLst>
              </a:tr>
              <a:tr h="927676">
                <a:tc>
                  <a:txBody>
                    <a:bodyPr/>
                    <a:lstStyle/>
                    <a:p>
                      <a:r>
                        <a:rPr lang="en-US" sz="700" b="1" dirty="0">
                          <a:latin typeface="Open Sans" panose="020B0606030504020204" pitchFamily="34" charset="0"/>
                          <a:ea typeface="Open Sans" panose="020B0606030504020204" pitchFamily="34" charset="0"/>
                          <a:cs typeface="Open Sans" panose="020B0606030504020204" pitchFamily="34" charset="0"/>
                        </a:rPr>
                        <a:t>Title</a:t>
                      </a:r>
                    </a:p>
                  </a:txBody>
                  <a:tcPr>
                    <a:solidFill>
                      <a:srgbClr val="067FBC">
                        <a:alpha val="49804"/>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67FBC">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67FBC">
                        <a:alpha val="50000"/>
                      </a:srgbClr>
                    </a:solidFill>
                  </a:tcPr>
                </a:tc>
                <a:tc>
                  <a:txBody>
                    <a:bodyPr/>
                    <a:lstStyle/>
                    <a:p>
                      <a:r>
                        <a:rPr lang="en-US" sz="7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700" dirty="0" err="1">
                          <a:latin typeface="Open Sans" panose="020B0606030504020204" pitchFamily="34" charset="0"/>
                          <a:ea typeface="Open Sans" panose="020B0606030504020204" pitchFamily="34" charset="0"/>
                          <a:cs typeface="Open Sans" panose="020B0606030504020204" pitchFamily="34" charset="0"/>
                        </a:rPr>
                        <a:t>sem</a:t>
                      </a:r>
                      <a:r>
                        <a:rPr lang="en-US" sz="700" dirty="0">
                          <a:latin typeface="Open Sans" panose="020B0606030504020204" pitchFamily="34" charset="0"/>
                          <a:ea typeface="Open Sans" panose="020B0606030504020204" pitchFamily="34" charset="0"/>
                          <a:cs typeface="Open Sans" panose="020B0606030504020204" pitchFamily="34" charset="0"/>
                        </a:rPr>
                        <a:t> a </a:t>
                      </a:r>
                      <a:r>
                        <a:rPr lang="en-US" sz="700" dirty="0" err="1">
                          <a:latin typeface="Open Sans" panose="020B0606030504020204" pitchFamily="34" charset="0"/>
                          <a:ea typeface="Open Sans" panose="020B0606030504020204" pitchFamily="34" charset="0"/>
                          <a:cs typeface="Open Sans" panose="020B0606030504020204" pitchFamily="34" charset="0"/>
                        </a:rPr>
                        <a:t>ultricies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Vivamus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massa</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purus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r>
                        <a:rPr lang="en-US" sz="700" dirty="0">
                          <a:latin typeface="Open Sans" panose="020B0606030504020204" pitchFamily="34" charset="0"/>
                          <a:ea typeface="Open Sans" panose="020B0606030504020204" pitchFamily="34" charset="0"/>
                          <a:cs typeface="Open Sans" panose="020B0606030504020204" pitchFamily="34" charset="0"/>
                        </a:rPr>
                        <a:t> sed ante </a:t>
                      </a:r>
                      <a:r>
                        <a:rPr lang="en-US" sz="700" dirty="0" err="1">
                          <a:latin typeface="Open Sans" panose="020B0606030504020204" pitchFamily="34" charset="0"/>
                          <a:ea typeface="Open Sans" panose="020B0606030504020204" pitchFamily="34" charset="0"/>
                          <a:cs typeface="Open Sans" panose="020B0606030504020204" pitchFamily="34" charset="0"/>
                        </a:rPr>
                        <a:t>eu</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volutpat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Etiam</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egestas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lectus</a:t>
                      </a:r>
                      <a:r>
                        <a:rPr lang="en-US" sz="700" dirty="0">
                          <a:latin typeface="Open Sans" panose="020B0606030504020204" pitchFamily="34" charset="0"/>
                          <a:ea typeface="Open Sans" panose="020B0606030504020204" pitchFamily="34" charset="0"/>
                          <a:cs typeface="Open Sans" panose="020B0606030504020204" pitchFamily="34" charset="0"/>
                        </a:rPr>
                        <a:t> sed </a:t>
                      </a:r>
                      <a:r>
                        <a:rPr lang="en-US" sz="700" dirty="0" err="1">
                          <a:latin typeface="Open Sans" panose="020B0606030504020204" pitchFamily="34" charset="0"/>
                          <a:ea typeface="Open Sans" panose="020B0606030504020204" pitchFamily="34" charset="0"/>
                          <a:cs typeface="Open Sans" panose="020B0606030504020204" pitchFamily="34" charset="0"/>
                        </a:rPr>
                        <a:t>nibh</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blandit</a:t>
                      </a:r>
                      <a:r>
                        <a:rPr lang="en-US" sz="700" dirty="0">
                          <a:latin typeface="Open Sans" panose="020B0606030504020204" pitchFamily="34" charset="0"/>
                          <a:ea typeface="Open Sans" panose="020B0606030504020204" pitchFamily="34" charset="0"/>
                          <a:cs typeface="Open Sans" panose="020B0606030504020204" pitchFamily="34" charset="0"/>
                        </a:rPr>
                        <a:t> auctor</a:t>
                      </a:r>
                    </a:p>
                  </a:txBody>
                  <a:tcPr>
                    <a:solidFill>
                      <a:srgbClr val="067FBC">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67FBC">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67FBC">
                        <a:alpha val="50000"/>
                      </a:srgbClr>
                    </a:solidFill>
                  </a:tcPr>
                </a:tc>
                <a:extLst>
                  <a:ext uri="{0D108BD9-81ED-4DB2-BD59-A6C34878D82A}">
                    <a16:rowId xmlns:a16="http://schemas.microsoft.com/office/drawing/2014/main" val="1307085516"/>
                  </a:ext>
                </a:extLst>
              </a:tr>
              <a:tr h="329175">
                <a:tc gridSpan="6">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additional notes here]</a:t>
                      </a:r>
                    </a:p>
                    <a:p>
                      <a:endParaRPr lang="en-US" sz="700" b="1" dirty="0">
                        <a:latin typeface="Open Sans" panose="020B0606030504020204" pitchFamily="34" charset="0"/>
                        <a:ea typeface="Open Sans" panose="020B0606030504020204" pitchFamily="34" charset="0"/>
                        <a:cs typeface="Open Sans" panose="020B0606030504020204" pitchFamily="34" charset="0"/>
                      </a:endParaRPr>
                    </a:p>
                  </a:txBody>
                  <a:tcPr>
                    <a:solidFill>
                      <a:srgbClr val="067FBC">
                        <a:alpha val="15000"/>
                      </a:srgbClr>
                    </a:solidFill>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val="2324911689"/>
                  </a:ext>
                </a:extLst>
              </a:tr>
              <a:tr h="1406476">
                <a:tc>
                  <a:txBody>
                    <a:bodyPr/>
                    <a:lstStyle/>
                    <a:p>
                      <a:r>
                        <a:rPr lang="en-US" sz="700" b="1" dirty="0">
                          <a:latin typeface="Open Sans" panose="020B0606030504020204" pitchFamily="34" charset="0"/>
                          <a:ea typeface="Open Sans" panose="020B0606030504020204" pitchFamily="34" charset="0"/>
                          <a:cs typeface="Open Sans" panose="020B0606030504020204" pitchFamily="34" charset="0"/>
                        </a:rPr>
                        <a:t>Title</a:t>
                      </a:r>
                    </a:p>
                  </a:txBody>
                  <a:tcPr>
                    <a:solidFill>
                      <a:srgbClr val="35B5C5">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35B5C5">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p>
                      <a:r>
                        <a:rPr lang="en-US" sz="700" dirty="0">
                          <a:latin typeface="Open Sans" panose="020B0606030504020204" pitchFamily="34" charset="0"/>
                          <a:ea typeface="Open Sans" panose="020B0606030504020204" pitchFamily="34" charset="0"/>
                          <a:cs typeface="Open Sans" panose="020B0606030504020204" pitchFamily="34" charset="0"/>
                        </a:rPr>
                        <a:t>.</a:t>
                      </a:r>
                    </a:p>
                  </a:txBody>
                  <a:tcPr>
                    <a:solidFill>
                      <a:srgbClr val="35B5C5">
                        <a:alpha val="50000"/>
                      </a:srgbClr>
                    </a:solidFill>
                  </a:tcPr>
                </a:tc>
                <a:tc>
                  <a:txBody>
                    <a:bodyPr/>
                    <a:lstStyle/>
                    <a:p>
                      <a:r>
                        <a:rPr lang="en-US" sz="7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700" dirty="0" err="1">
                          <a:latin typeface="Open Sans" panose="020B0606030504020204" pitchFamily="34" charset="0"/>
                          <a:ea typeface="Open Sans" panose="020B0606030504020204" pitchFamily="34" charset="0"/>
                          <a:cs typeface="Open Sans" panose="020B0606030504020204" pitchFamily="34" charset="0"/>
                        </a:rPr>
                        <a:t>sem</a:t>
                      </a:r>
                      <a:r>
                        <a:rPr lang="en-US" sz="700" dirty="0">
                          <a:latin typeface="Open Sans" panose="020B0606030504020204" pitchFamily="34" charset="0"/>
                          <a:ea typeface="Open Sans" panose="020B0606030504020204" pitchFamily="34" charset="0"/>
                          <a:cs typeface="Open Sans" panose="020B0606030504020204" pitchFamily="34" charset="0"/>
                        </a:rPr>
                        <a:t> a </a:t>
                      </a:r>
                      <a:r>
                        <a:rPr lang="en-US" sz="700" dirty="0" err="1">
                          <a:latin typeface="Open Sans" panose="020B0606030504020204" pitchFamily="34" charset="0"/>
                          <a:ea typeface="Open Sans" panose="020B0606030504020204" pitchFamily="34" charset="0"/>
                          <a:cs typeface="Open Sans" panose="020B0606030504020204" pitchFamily="34" charset="0"/>
                        </a:rPr>
                        <a:t>ultricies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Vivamus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massa</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purus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r>
                        <a:rPr lang="en-US" sz="700" dirty="0">
                          <a:latin typeface="Open Sans" panose="020B0606030504020204" pitchFamily="34" charset="0"/>
                          <a:ea typeface="Open Sans" panose="020B0606030504020204" pitchFamily="34" charset="0"/>
                          <a:cs typeface="Open Sans" panose="020B0606030504020204" pitchFamily="34" charset="0"/>
                        </a:rPr>
                        <a:t> sed ante </a:t>
                      </a:r>
                      <a:r>
                        <a:rPr lang="en-US" sz="700" dirty="0" err="1">
                          <a:latin typeface="Open Sans" panose="020B0606030504020204" pitchFamily="34" charset="0"/>
                          <a:ea typeface="Open Sans" panose="020B0606030504020204" pitchFamily="34" charset="0"/>
                          <a:cs typeface="Open Sans" panose="020B0606030504020204" pitchFamily="34" charset="0"/>
                        </a:rPr>
                        <a:t>eu</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volutpat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Etiam</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egestas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lectus</a:t>
                      </a:r>
                      <a:r>
                        <a:rPr lang="en-US" sz="700" dirty="0">
                          <a:latin typeface="Open Sans" panose="020B0606030504020204" pitchFamily="34" charset="0"/>
                          <a:ea typeface="Open Sans" panose="020B0606030504020204" pitchFamily="34" charset="0"/>
                          <a:cs typeface="Open Sans" panose="020B0606030504020204" pitchFamily="34" charset="0"/>
                        </a:rPr>
                        <a:t> sed </a:t>
                      </a:r>
                      <a:r>
                        <a:rPr lang="en-US" sz="700" dirty="0" err="1">
                          <a:latin typeface="Open Sans" panose="020B0606030504020204" pitchFamily="34" charset="0"/>
                          <a:ea typeface="Open Sans" panose="020B0606030504020204" pitchFamily="34" charset="0"/>
                          <a:cs typeface="Open Sans" panose="020B0606030504020204" pitchFamily="34" charset="0"/>
                        </a:rPr>
                        <a:t>nibh</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blandit</a:t>
                      </a:r>
                      <a:r>
                        <a:rPr lang="en-US" sz="700" dirty="0">
                          <a:latin typeface="Open Sans" panose="020B0606030504020204" pitchFamily="34" charset="0"/>
                          <a:ea typeface="Open Sans" panose="020B0606030504020204" pitchFamily="34" charset="0"/>
                          <a:cs typeface="Open Sans" panose="020B0606030504020204" pitchFamily="34" charset="0"/>
                        </a:rPr>
                        <a:t> auctor</a:t>
                      </a:r>
                    </a:p>
                  </a:txBody>
                  <a:tcPr>
                    <a:solidFill>
                      <a:srgbClr val="35B5C5">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35B5C5">
                        <a:alpha val="49804"/>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35B5C5">
                        <a:alpha val="50000"/>
                      </a:srgbClr>
                    </a:solidFill>
                  </a:tcPr>
                </a:tc>
                <a:extLst>
                  <a:ext uri="{0D108BD9-81ED-4DB2-BD59-A6C34878D82A}">
                    <a16:rowId xmlns:a16="http://schemas.microsoft.com/office/drawing/2014/main" val="1414883671"/>
                  </a:ext>
                </a:extLst>
              </a:tr>
              <a:tr h="329175">
                <a:tc gridSpan="6">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additional notes here]</a:t>
                      </a:r>
                    </a:p>
                    <a:p>
                      <a:endParaRPr lang="en-US" sz="700" b="1" dirty="0">
                        <a:latin typeface="Open Sans" panose="020B0606030504020204" pitchFamily="34" charset="0"/>
                        <a:ea typeface="Open Sans" panose="020B0606030504020204" pitchFamily="34" charset="0"/>
                        <a:cs typeface="Open Sans" panose="020B0606030504020204" pitchFamily="34" charset="0"/>
                      </a:endParaRPr>
                    </a:p>
                  </a:txBody>
                  <a:tcPr>
                    <a:solidFill>
                      <a:srgbClr val="35B5C5">
                        <a:alpha val="15000"/>
                      </a:srgbClr>
                    </a:solidFill>
                  </a:tcPr>
                </a:tc>
                <a:tc hMerge="1">
                  <a:txBody>
                    <a:bodyPr/>
                    <a:lstStyle/>
                    <a:p>
                      <a:endParaRPr lang="en-US" sz="900" dirty="0"/>
                    </a:p>
                  </a:txBody>
                  <a:tcPr/>
                </a:tc>
                <a:tc hMerge="1">
                  <a:txBody>
                    <a:bodyPr/>
                    <a:lstStyle/>
                    <a:p>
                      <a:endParaRPr lang="en-US" sz="900"/>
                    </a:p>
                  </a:txBody>
                  <a:tcPr/>
                </a:tc>
                <a:tc hMerge="1">
                  <a:txBody>
                    <a:bodyPr/>
                    <a:lstStyle/>
                    <a:p>
                      <a:endParaRPr lang="en-US" sz="900" dirty="0"/>
                    </a:p>
                  </a:txBody>
                  <a:tcPr/>
                </a:tc>
                <a:tc hMerge="1">
                  <a:txBody>
                    <a:bodyPr/>
                    <a:lstStyle/>
                    <a:p>
                      <a:endParaRPr lang="en-US" sz="900" dirty="0"/>
                    </a:p>
                  </a:txBody>
                  <a:tcPr/>
                </a:tc>
                <a:tc hMerge="1">
                  <a:txBody>
                    <a:bodyPr/>
                    <a:lstStyle/>
                    <a:p>
                      <a:endParaRPr lang="en-US" sz="900" dirty="0"/>
                    </a:p>
                  </a:txBody>
                  <a:tcPr/>
                </a:tc>
                <a:extLst>
                  <a:ext uri="{0D108BD9-81ED-4DB2-BD59-A6C34878D82A}">
                    <a16:rowId xmlns:a16="http://schemas.microsoft.com/office/drawing/2014/main" val="2868787072"/>
                  </a:ext>
                </a:extLst>
              </a:tr>
              <a:tr h="807976">
                <a:tc>
                  <a:txBody>
                    <a:bodyPr/>
                    <a:lstStyle/>
                    <a:p>
                      <a:r>
                        <a:rPr lang="en-US" sz="700" b="1" dirty="0">
                          <a:latin typeface="Open Sans" panose="020B0606030504020204" pitchFamily="34" charset="0"/>
                          <a:ea typeface="Open Sans" panose="020B0606030504020204" pitchFamily="34" charset="0"/>
                          <a:cs typeface="Open Sans" panose="020B0606030504020204" pitchFamily="34" charset="0"/>
                        </a:rPr>
                        <a:t>Title</a:t>
                      </a:r>
                    </a:p>
                  </a:txBody>
                  <a:tcPr>
                    <a:solidFill>
                      <a:srgbClr val="75AAAA">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75AAAA">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75AAAA">
                        <a:alpha val="50000"/>
                      </a:srgbClr>
                    </a:solidFill>
                  </a:tcPr>
                </a:tc>
                <a:tc>
                  <a:txBody>
                    <a:bodyPr/>
                    <a:lstStyle/>
                    <a:p>
                      <a:r>
                        <a:rPr lang="en-US" sz="7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700" dirty="0" err="1">
                          <a:latin typeface="Open Sans" panose="020B0606030504020204" pitchFamily="34" charset="0"/>
                          <a:ea typeface="Open Sans" panose="020B0606030504020204" pitchFamily="34" charset="0"/>
                          <a:cs typeface="Open Sans" panose="020B0606030504020204" pitchFamily="34" charset="0"/>
                        </a:rPr>
                        <a:t>sem</a:t>
                      </a:r>
                      <a:r>
                        <a:rPr lang="en-US" sz="700" dirty="0">
                          <a:latin typeface="Open Sans" panose="020B0606030504020204" pitchFamily="34" charset="0"/>
                          <a:ea typeface="Open Sans" panose="020B0606030504020204" pitchFamily="34" charset="0"/>
                          <a:cs typeface="Open Sans" panose="020B0606030504020204" pitchFamily="34" charset="0"/>
                        </a:rPr>
                        <a:t> a </a:t>
                      </a:r>
                      <a:r>
                        <a:rPr lang="en-US" sz="700" dirty="0" err="1">
                          <a:latin typeface="Open Sans" panose="020B0606030504020204" pitchFamily="34" charset="0"/>
                          <a:ea typeface="Open Sans" panose="020B0606030504020204" pitchFamily="34" charset="0"/>
                          <a:cs typeface="Open Sans" panose="020B0606030504020204" pitchFamily="34" charset="0"/>
                        </a:rPr>
                        <a:t>ultricies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Vivamus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massa</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purus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r>
                        <a:rPr lang="en-US" sz="700" dirty="0">
                          <a:latin typeface="Open Sans" panose="020B0606030504020204" pitchFamily="34" charset="0"/>
                          <a:ea typeface="Open Sans" panose="020B0606030504020204" pitchFamily="34" charset="0"/>
                          <a:cs typeface="Open Sans" panose="020B0606030504020204" pitchFamily="34" charset="0"/>
                        </a:rPr>
                        <a:t> sed ante </a:t>
                      </a:r>
                      <a:r>
                        <a:rPr lang="en-US" sz="700" dirty="0" err="1">
                          <a:latin typeface="Open Sans" panose="020B0606030504020204" pitchFamily="34" charset="0"/>
                          <a:ea typeface="Open Sans" panose="020B0606030504020204" pitchFamily="34" charset="0"/>
                          <a:cs typeface="Open Sans" panose="020B0606030504020204" pitchFamily="34" charset="0"/>
                        </a:rPr>
                        <a:t>eu</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volutpat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Etiam</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egestas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lectus</a:t>
                      </a:r>
                      <a:r>
                        <a:rPr lang="en-US" sz="700" dirty="0">
                          <a:latin typeface="Open Sans" panose="020B0606030504020204" pitchFamily="34" charset="0"/>
                          <a:ea typeface="Open Sans" panose="020B0606030504020204" pitchFamily="34" charset="0"/>
                          <a:cs typeface="Open Sans" panose="020B0606030504020204" pitchFamily="34" charset="0"/>
                        </a:rPr>
                        <a:t> sed </a:t>
                      </a:r>
                      <a:r>
                        <a:rPr lang="en-US" sz="700" dirty="0" err="1">
                          <a:latin typeface="Open Sans" panose="020B0606030504020204" pitchFamily="34" charset="0"/>
                          <a:ea typeface="Open Sans" panose="020B0606030504020204" pitchFamily="34" charset="0"/>
                          <a:cs typeface="Open Sans" panose="020B0606030504020204" pitchFamily="34" charset="0"/>
                        </a:rPr>
                        <a:t>nibh</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blandit</a:t>
                      </a:r>
                      <a:r>
                        <a:rPr lang="en-US" sz="700" dirty="0">
                          <a:latin typeface="Open Sans" panose="020B0606030504020204" pitchFamily="34" charset="0"/>
                          <a:ea typeface="Open Sans" panose="020B0606030504020204" pitchFamily="34" charset="0"/>
                          <a:cs typeface="Open Sans" panose="020B0606030504020204" pitchFamily="34" charset="0"/>
                        </a:rPr>
                        <a:t> auctor</a:t>
                      </a:r>
                    </a:p>
                  </a:txBody>
                  <a:tcPr>
                    <a:solidFill>
                      <a:srgbClr val="75AAAA">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75AAAA">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75AAAA">
                        <a:alpha val="50000"/>
                      </a:srgbClr>
                    </a:solidFill>
                  </a:tcPr>
                </a:tc>
                <a:extLst>
                  <a:ext uri="{0D108BD9-81ED-4DB2-BD59-A6C34878D82A}">
                    <a16:rowId xmlns:a16="http://schemas.microsoft.com/office/drawing/2014/main" val="2614941705"/>
                  </a:ext>
                </a:extLst>
              </a:tr>
              <a:tr h="329175">
                <a:tc gridSpan="6">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additional notes here]</a:t>
                      </a:r>
                    </a:p>
                    <a:p>
                      <a:endParaRPr lang="en-US" sz="700" b="1" dirty="0">
                        <a:latin typeface="Open Sans" panose="020B0606030504020204" pitchFamily="34" charset="0"/>
                        <a:ea typeface="Open Sans" panose="020B0606030504020204" pitchFamily="34" charset="0"/>
                        <a:cs typeface="Open Sans" panose="020B0606030504020204" pitchFamily="34" charset="0"/>
                      </a:endParaRPr>
                    </a:p>
                  </a:txBody>
                  <a:tcPr>
                    <a:solidFill>
                      <a:srgbClr val="75AAAA">
                        <a:alpha val="15000"/>
                      </a:srgbClr>
                    </a:solidFill>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extLst>
                  <a:ext uri="{0D108BD9-81ED-4DB2-BD59-A6C34878D82A}">
                    <a16:rowId xmlns:a16="http://schemas.microsoft.com/office/drawing/2014/main" val="4245241590"/>
                  </a:ext>
                </a:extLst>
              </a:tr>
              <a:tr h="1167076">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1">
                          <a:latin typeface="Open Sans" panose="020B0606030504020204" pitchFamily="34" charset="0"/>
                          <a:ea typeface="Open Sans" panose="020B0606030504020204" pitchFamily="34" charset="0"/>
                          <a:cs typeface="Open Sans" panose="020B0606030504020204" pitchFamily="34" charset="0"/>
                        </a:rPr>
                        <a:t>Title</a:t>
                      </a:r>
                      <a:endParaRPr lang="en-US" sz="700" b="1" dirty="0">
                        <a:latin typeface="Open Sans" panose="020B0606030504020204" pitchFamily="34" charset="0"/>
                        <a:ea typeface="Open Sans" panose="020B0606030504020204" pitchFamily="34" charset="0"/>
                        <a:cs typeface="Open Sans" panose="020B0606030504020204" pitchFamily="34" charset="0"/>
                      </a:endParaRPr>
                    </a:p>
                    <a:p>
                      <a:endParaRPr lang="en-US" sz="700" b="1"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50000"/>
                      </a:srgbClr>
                    </a:solidFill>
                  </a:tcPr>
                </a:tc>
                <a:tc>
                  <a:txBody>
                    <a:bodyPr/>
                    <a:lstStyle/>
                    <a:p>
                      <a:r>
                        <a:rPr lang="en-US" sz="700" dirty="0">
                          <a:latin typeface="Open Sans" panose="020B0606030504020204" pitchFamily="34" charset="0"/>
                          <a:ea typeface="Open Sans" panose="020B0606030504020204" pitchFamily="34" charset="0"/>
                          <a:cs typeface="Open Sans" panose="020B0606030504020204" pitchFamily="34" charset="0"/>
                        </a:rPr>
                        <a:t>Maecenas lacinia vitae </a:t>
                      </a:r>
                      <a:r>
                        <a:rPr lang="en-US" sz="700" dirty="0" err="1">
                          <a:latin typeface="Open Sans" panose="020B0606030504020204" pitchFamily="34" charset="0"/>
                          <a:ea typeface="Open Sans" panose="020B0606030504020204" pitchFamily="34" charset="0"/>
                          <a:cs typeface="Open Sans" panose="020B0606030504020204" pitchFamily="34" charset="0"/>
                        </a:rPr>
                        <a:t>sem</a:t>
                      </a:r>
                      <a:r>
                        <a:rPr lang="en-US" sz="700" dirty="0">
                          <a:latin typeface="Open Sans" panose="020B0606030504020204" pitchFamily="34" charset="0"/>
                          <a:ea typeface="Open Sans" panose="020B0606030504020204" pitchFamily="34" charset="0"/>
                          <a:cs typeface="Open Sans" panose="020B0606030504020204" pitchFamily="34" charset="0"/>
                        </a:rPr>
                        <a:t> a </a:t>
                      </a:r>
                      <a:r>
                        <a:rPr lang="en-US" sz="700" dirty="0" err="1">
                          <a:latin typeface="Open Sans" panose="020B0606030504020204" pitchFamily="34" charset="0"/>
                          <a:ea typeface="Open Sans" panose="020B0606030504020204" pitchFamily="34" charset="0"/>
                          <a:cs typeface="Open Sans" panose="020B0606030504020204" pitchFamily="34" charset="0"/>
                        </a:rPr>
                        <a:t>ultricies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Vivamus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massa</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purus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r>
                        <a:rPr lang="en-US" sz="700" dirty="0">
                          <a:latin typeface="Open Sans" panose="020B0606030504020204" pitchFamily="34" charset="0"/>
                          <a:ea typeface="Open Sans" panose="020B0606030504020204" pitchFamily="34" charset="0"/>
                          <a:cs typeface="Open Sans" panose="020B0606030504020204" pitchFamily="34" charset="0"/>
                        </a:rPr>
                        <a:t> sed ante </a:t>
                      </a:r>
                      <a:r>
                        <a:rPr lang="en-US" sz="700" dirty="0" err="1">
                          <a:latin typeface="Open Sans" panose="020B0606030504020204" pitchFamily="34" charset="0"/>
                          <a:ea typeface="Open Sans" panose="020B0606030504020204" pitchFamily="34" charset="0"/>
                          <a:cs typeface="Open Sans" panose="020B0606030504020204" pitchFamily="34" charset="0"/>
                        </a:rPr>
                        <a:t>eu</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volutpat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Etiam</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egestas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lectus</a:t>
                      </a:r>
                      <a:r>
                        <a:rPr lang="en-US" sz="700" dirty="0">
                          <a:latin typeface="Open Sans" panose="020B0606030504020204" pitchFamily="34" charset="0"/>
                          <a:ea typeface="Open Sans" panose="020B0606030504020204" pitchFamily="34" charset="0"/>
                          <a:cs typeface="Open Sans" panose="020B0606030504020204" pitchFamily="34" charset="0"/>
                        </a:rPr>
                        <a:t> sed </a:t>
                      </a:r>
                      <a:r>
                        <a:rPr lang="en-US" sz="700" dirty="0" err="1">
                          <a:latin typeface="Open Sans" panose="020B0606030504020204" pitchFamily="34" charset="0"/>
                          <a:ea typeface="Open Sans" panose="020B0606030504020204" pitchFamily="34" charset="0"/>
                          <a:cs typeface="Open Sans" panose="020B0606030504020204" pitchFamily="34" charset="0"/>
                        </a:rPr>
                        <a:t>nibh</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blandit</a:t>
                      </a:r>
                      <a:r>
                        <a:rPr lang="en-US" sz="700" dirty="0">
                          <a:latin typeface="Open Sans" panose="020B0606030504020204" pitchFamily="34" charset="0"/>
                          <a:ea typeface="Open Sans" panose="020B0606030504020204" pitchFamily="34" charset="0"/>
                          <a:cs typeface="Open Sans" panose="020B0606030504020204" pitchFamily="34" charset="0"/>
                        </a:rPr>
                        <a:t> auctor</a:t>
                      </a:r>
                    </a:p>
                  </a:txBody>
                  <a:tcPr>
                    <a:solidFill>
                      <a:srgbClr val="A5A296">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50000"/>
                      </a:srgbClr>
                    </a:solidFill>
                  </a:tcPr>
                </a:tc>
                <a:tc>
                  <a:txBody>
                    <a:bodyPr/>
                    <a:lstStyle/>
                    <a:p>
                      <a:r>
                        <a:rPr lang="en-US" sz="700" dirty="0" err="1">
                          <a:latin typeface="Open Sans" panose="020B0606030504020204" pitchFamily="34" charset="0"/>
                          <a:ea typeface="Open Sans" panose="020B0606030504020204" pitchFamily="34" charset="0"/>
                          <a:cs typeface="Open Sans" panose="020B0606030504020204" pitchFamily="34" charset="0"/>
                        </a:rPr>
                        <a:t>Praesent</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dapibus</a:t>
                      </a:r>
                      <a:r>
                        <a:rPr lang="en-US" sz="700" dirty="0">
                          <a:latin typeface="Open Sans" panose="020B0606030504020204" pitchFamily="34" charset="0"/>
                          <a:ea typeface="Open Sans" panose="020B0606030504020204" pitchFamily="34" charset="0"/>
                          <a:cs typeface="Open Sans" panose="020B0606030504020204" pitchFamily="34" charset="0"/>
                        </a:rPr>
                        <a:t> dictum convallis. </a:t>
                      </a:r>
                      <a:r>
                        <a:rPr lang="en-US" sz="700" dirty="0" err="1">
                          <a:latin typeface="Open Sans" panose="020B0606030504020204" pitchFamily="34" charset="0"/>
                          <a:ea typeface="Open Sans" panose="020B0606030504020204" pitchFamily="34" charset="0"/>
                          <a:cs typeface="Open Sans" panose="020B0606030504020204" pitchFamily="34" charset="0"/>
                        </a:rPr>
                        <a:t>Mauris</a:t>
                      </a:r>
                      <a:r>
                        <a:rPr lang="en-US" sz="700" dirty="0">
                          <a:latin typeface="Open Sans" panose="020B0606030504020204" pitchFamily="34" charset="0"/>
                          <a:ea typeface="Open Sans" panose="020B0606030504020204" pitchFamily="34" charset="0"/>
                          <a:cs typeface="Open Sans" panose="020B0606030504020204" pitchFamily="34" charset="0"/>
                        </a:rPr>
                        <a:t> </a:t>
                      </a:r>
                      <a:r>
                        <a:rPr lang="en-US" sz="700" dirty="0" err="1">
                          <a:latin typeface="Open Sans" panose="020B0606030504020204" pitchFamily="34" charset="0"/>
                          <a:ea typeface="Open Sans" panose="020B0606030504020204" pitchFamily="34" charset="0"/>
                          <a:cs typeface="Open Sans" panose="020B0606030504020204" pitchFamily="34" charset="0"/>
                        </a:rPr>
                        <a:t>malesuada</a:t>
                      </a:r>
                      <a:endParaRPr lang="en-US" sz="700"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50000"/>
                      </a:srgbClr>
                    </a:solidFill>
                  </a:tcPr>
                </a:tc>
                <a:extLst>
                  <a:ext uri="{0D108BD9-81ED-4DB2-BD59-A6C34878D82A}">
                    <a16:rowId xmlns:a16="http://schemas.microsoft.com/office/drawing/2014/main" val="2604716237"/>
                  </a:ext>
                </a:extLst>
              </a:tr>
              <a:tr h="417674">
                <a:tc gridSpan="6">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1" dirty="0">
                          <a:solidFill>
                            <a:schemeClr val="tx1"/>
                          </a:solidFill>
                          <a:latin typeface="Open Sans" panose="020B0606030504020204" pitchFamily="34" charset="0"/>
                          <a:ea typeface="Open Sans" panose="020B0606030504020204" pitchFamily="34" charset="0"/>
                          <a:cs typeface="Open Sans" panose="020B0606030504020204" pitchFamily="34" charset="0"/>
                        </a:rPr>
                        <a:t>[Insert additional notes here]</a:t>
                      </a:r>
                    </a:p>
                    <a:p>
                      <a:endParaRPr lang="en-US" sz="700" b="1" dirty="0">
                        <a:latin typeface="Open Sans" panose="020B0606030504020204" pitchFamily="34" charset="0"/>
                        <a:ea typeface="Open Sans" panose="020B0606030504020204" pitchFamily="34" charset="0"/>
                        <a:cs typeface="Open Sans" panose="020B0606030504020204" pitchFamily="34" charset="0"/>
                      </a:endParaRPr>
                    </a:p>
                  </a:txBody>
                  <a:tcPr>
                    <a:solidFill>
                      <a:srgbClr val="A5A296">
                        <a:alpha val="15000"/>
                      </a:srgbClr>
                    </a:solidFill>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extLst>
                  <a:ext uri="{0D108BD9-81ED-4DB2-BD59-A6C34878D82A}">
                    <a16:rowId xmlns:a16="http://schemas.microsoft.com/office/drawing/2014/main" val="766272859"/>
                  </a:ext>
                </a:extLst>
              </a:tr>
            </a:tbl>
          </a:graphicData>
        </a:graphic>
      </p:graphicFrame>
      <p:sp>
        <p:nvSpPr>
          <p:cNvPr id="5" name="Rectangle 4">
            <a:extLst>
              <a:ext uri="{FF2B5EF4-FFF2-40B4-BE49-F238E27FC236}">
                <a16:creationId xmlns:a16="http://schemas.microsoft.com/office/drawing/2014/main" id="{B8156933-1787-4908-B876-88834814ABBC}"/>
              </a:ext>
            </a:extLst>
          </p:cNvPr>
          <p:cNvSpPr/>
          <p:nvPr/>
        </p:nvSpPr>
        <p:spPr>
          <a:xfrm rot="5400000">
            <a:off x="4231820" y="5037453"/>
            <a:ext cx="7175140" cy="225159"/>
          </a:xfrm>
          <a:prstGeom prst="rect">
            <a:avLst/>
          </a:prstGeom>
          <a:gradFill flip="none" rotWithShape="1">
            <a:gsLst>
              <a:gs pos="0">
                <a:srgbClr val="1E4161"/>
              </a:gs>
              <a:gs pos="26000">
                <a:srgbClr val="037CBC"/>
              </a:gs>
              <a:gs pos="100000">
                <a:srgbClr val="B79F8E"/>
              </a:gs>
              <a:gs pos="63000">
                <a:srgbClr val="35B5C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Speaker phone with solid fill">
            <a:extLst>
              <a:ext uri="{FF2B5EF4-FFF2-40B4-BE49-F238E27FC236}">
                <a16:creationId xmlns:a16="http://schemas.microsoft.com/office/drawing/2014/main" id="{1AE380EC-E98D-4BCF-A749-DD793F97307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804" y="3665218"/>
            <a:ext cx="502920" cy="502920"/>
          </a:xfrm>
          <a:prstGeom prst="rect">
            <a:avLst/>
          </a:prstGeom>
        </p:spPr>
      </p:pic>
      <p:pic>
        <p:nvPicPr>
          <p:cNvPr id="47" name="Graphic 46">
            <a:extLst>
              <a:ext uri="{FF2B5EF4-FFF2-40B4-BE49-F238E27FC236}">
                <a16:creationId xmlns:a16="http://schemas.microsoft.com/office/drawing/2014/main" id="{5A63FA03-7BFA-4C65-9C45-5A4F6A4286E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4837" y="5444117"/>
            <a:ext cx="349719" cy="349719"/>
          </a:xfrm>
          <a:prstGeom prst="rect">
            <a:avLst/>
          </a:prstGeom>
        </p:spPr>
      </p:pic>
      <p:pic>
        <p:nvPicPr>
          <p:cNvPr id="48" name="Graphic 47">
            <a:extLst>
              <a:ext uri="{FF2B5EF4-FFF2-40B4-BE49-F238E27FC236}">
                <a16:creationId xmlns:a16="http://schemas.microsoft.com/office/drawing/2014/main" id="{AE03DC7B-4806-4473-978E-DC782605FE3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8963" y="8005338"/>
            <a:ext cx="282536" cy="376714"/>
          </a:xfrm>
          <a:prstGeom prst="rect">
            <a:avLst/>
          </a:prstGeom>
        </p:spPr>
      </p:pic>
      <p:sp>
        <p:nvSpPr>
          <p:cNvPr id="50" name="Text Box 2">
            <a:extLst>
              <a:ext uri="{FF2B5EF4-FFF2-40B4-BE49-F238E27FC236}">
                <a16:creationId xmlns:a16="http://schemas.microsoft.com/office/drawing/2014/main" id="{CACCC29F-27FB-4182-9E76-E7A96E0CB5A1}"/>
              </a:ext>
            </a:extLst>
          </p:cNvPr>
          <p:cNvSpPr txBox="1">
            <a:spLocks noChangeArrowheads="1"/>
          </p:cNvSpPr>
          <p:nvPr/>
        </p:nvSpPr>
        <p:spPr bwMode="auto">
          <a:xfrm>
            <a:off x="4419600" y="9715500"/>
            <a:ext cx="2390774" cy="557613"/>
          </a:xfrm>
          <a:prstGeom prst="rect">
            <a:avLst/>
          </a:prstGeom>
          <a:noFill/>
          <a:ln>
            <a:noFill/>
          </a:ln>
          <a:effectLst/>
          <a:extLst>
            <a:ext uri="{909E8E84-426E-40DD-AFC4-6F175D3DCCD1}">
              <a14:hiddenFill xmlns:a14="http://schemas.microsoft.com/office/drawing/2010/main">
                <a:solidFill>
                  <a:srgbClr val="0074AC"/>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pPr algn="r" rtl="0" eaLnBrk="0" fontAlgn="base" hangingPunct="0">
              <a:spcBef>
                <a:spcPct val="0"/>
              </a:spcBef>
              <a:spcAft>
                <a:spcPct val="0"/>
              </a:spcAft>
            </a:pPr>
            <a:r>
              <a:rPr lang="it-IT" altLang="en-US" sz="900" b="1" kern="1200" dirty="0">
                <a:solidFill>
                  <a:srgbClr val="0074AC"/>
                </a:solidFill>
                <a:latin typeface="Open Sans Extrabold" panose="020B0906030804020204" pitchFamily="34" charset="0"/>
                <a:ea typeface="+mn-ea"/>
                <a:cs typeface="+mn-cs"/>
              </a:rPr>
              <a:t>World Food Programme</a:t>
            </a:r>
            <a:br>
              <a:rPr lang="it-IT" altLang="en-US" sz="900" b="1" kern="1200" dirty="0">
                <a:solidFill>
                  <a:srgbClr val="0074AC"/>
                </a:solidFill>
                <a:latin typeface="Open Sans Extrabold" panose="020B0906030804020204" pitchFamily="34" charset="0"/>
                <a:ea typeface="+mn-ea"/>
                <a:cs typeface="+mn-cs"/>
              </a:rPr>
            </a:br>
            <a:r>
              <a:rPr lang="it-IT" altLang="en-US" sz="900" kern="1200" dirty="0">
                <a:solidFill>
                  <a:srgbClr val="000000"/>
                </a:solidFill>
                <a:latin typeface="Open Sans" panose="020B0606030504020204" pitchFamily="34" charset="0"/>
                <a:ea typeface="+mn-ea"/>
                <a:cs typeface="+mn-cs"/>
              </a:rPr>
              <a:t>Via Cesare Giulio Viola 68/70, </a:t>
            </a:r>
            <a:br>
              <a:rPr lang="it-IT" altLang="en-US" sz="900" kern="1200" dirty="0">
                <a:solidFill>
                  <a:srgbClr val="000000"/>
                </a:solidFill>
                <a:latin typeface="Open Sans" panose="020B0606030504020204" pitchFamily="34" charset="0"/>
                <a:ea typeface="+mn-ea"/>
                <a:cs typeface="+mn-cs"/>
              </a:rPr>
            </a:br>
            <a:r>
              <a:rPr lang="it-IT" altLang="en-US" sz="900" kern="1200" dirty="0">
                <a:solidFill>
                  <a:srgbClr val="000000"/>
                </a:solidFill>
                <a:latin typeface="Open Sans" panose="020B0606030504020204" pitchFamily="34" charset="0"/>
                <a:ea typeface="+mn-ea"/>
                <a:cs typeface="+mn-cs"/>
              </a:rPr>
              <a:t>00148 Rome, Italy  - T +39 06 65131</a:t>
            </a:r>
            <a:br>
              <a:rPr lang="it-IT" altLang="en-US" sz="800" kern="1200" dirty="0">
                <a:solidFill>
                  <a:srgbClr val="000000"/>
                </a:solidFill>
                <a:latin typeface="Open Sans" panose="020B0606030504020204" pitchFamily="34" charset="0"/>
                <a:ea typeface="+mn-ea"/>
                <a:cs typeface="+mn-cs"/>
              </a:rPr>
            </a:br>
            <a:r>
              <a:rPr lang="it-IT" altLang="en-US" sz="800" kern="1200" dirty="0">
                <a:solidFill>
                  <a:srgbClr val="0074AC"/>
                </a:solidFill>
                <a:latin typeface="Open Sans Extrabold" panose="020B0906030804020204" pitchFamily="34" charset="0"/>
                <a:ea typeface="+mn-ea"/>
                <a:cs typeface="+mn-cs"/>
              </a:rPr>
              <a:t>wfp.org</a:t>
            </a:r>
            <a:endParaRPr lang="en-US" altLang="en-US" sz="2400" kern="1200" dirty="0">
              <a:solidFill>
                <a:prstClr val="black"/>
              </a:solidFill>
              <a:latin typeface="Arial" panose="020B0604020202020204" pitchFamily="34" charset="0"/>
              <a:ea typeface="+mn-ea"/>
              <a:cs typeface="+mn-cs"/>
            </a:endParaRPr>
          </a:p>
        </p:txBody>
      </p:sp>
      <p:pic>
        <p:nvPicPr>
          <p:cNvPr id="13" name="Graphic 12" descr="Chat with solid fill">
            <a:extLst>
              <a:ext uri="{FF2B5EF4-FFF2-40B4-BE49-F238E27FC236}">
                <a16:creationId xmlns:a16="http://schemas.microsoft.com/office/drawing/2014/main" id="{37DD9EF2-2B4D-4254-A5CD-CEB3F58C6B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6539" y="6572745"/>
            <a:ext cx="494506" cy="494506"/>
          </a:xfrm>
          <a:prstGeom prst="rect">
            <a:avLst/>
          </a:prstGeom>
        </p:spPr>
      </p:pic>
      <p:sp>
        <p:nvSpPr>
          <p:cNvPr id="54" name="Freeform 2">
            <a:extLst>
              <a:ext uri="{FF2B5EF4-FFF2-40B4-BE49-F238E27FC236}">
                <a16:creationId xmlns:a16="http://schemas.microsoft.com/office/drawing/2014/main" id="{AB1F53F2-A043-45FD-B1D1-DF0925D57A13}"/>
              </a:ext>
            </a:extLst>
          </p:cNvPr>
          <p:cNvSpPr/>
          <p:nvPr/>
        </p:nvSpPr>
        <p:spPr>
          <a:xfrm>
            <a:off x="1067613" y="2499705"/>
            <a:ext cx="373886" cy="326839"/>
          </a:xfrm>
          <a:custGeom>
            <a:avLst/>
            <a:gdLst/>
            <a:ahLst/>
            <a:cxnLst/>
            <a:rect l="l" t="t" r="r" b="b"/>
            <a:pathLst>
              <a:path w="4707112" h="4114800">
                <a:moveTo>
                  <a:pt x="0" y="0"/>
                </a:moveTo>
                <a:lnTo>
                  <a:pt x="4707112" y="0"/>
                </a:lnTo>
                <a:lnTo>
                  <a:pt x="4707112" y="4114800"/>
                </a:lnTo>
                <a:lnTo>
                  <a:pt x="0" y="41148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94" name="TextBox 93">
            <a:extLst>
              <a:ext uri="{FF2B5EF4-FFF2-40B4-BE49-F238E27FC236}">
                <a16:creationId xmlns:a16="http://schemas.microsoft.com/office/drawing/2014/main" id="{6AE56264-1116-454D-A8B6-6BAEB356BAC4}"/>
              </a:ext>
            </a:extLst>
          </p:cNvPr>
          <p:cNvSpPr txBox="1"/>
          <p:nvPr/>
        </p:nvSpPr>
        <p:spPr>
          <a:xfrm>
            <a:off x="654054" y="9686687"/>
            <a:ext cx="2920419" cy="428915"/>
          </a:xfrm>
          <a:prstGeom prst="rect">
            <a:avLst/>
          </a:prstGeom>
          <a:noFill/>
        </p:spPr>
        <p:txBody>
          <a:bodyPr wrap="square" numCol="1" spcCol="274320" rtlCol="0">
            <a:noAutofit/>
          </a:bodyPr>
          <a:lstStyle/>
          <a:p>
            <a:pPr algn="l"/>
            <a:r>
              <a:rPr lang="en-US" sz="900" dirty="0">
                <a:latin typeface="Open Sans" panose="020B0606030504020204" pitchFamily="34" charset="0"/>
                <a:ea typeface="Open Sans" panose="020B0606030504020204" pitchFamily="34" charset="0"/>
                <a:cs typeface="Open Sans" panose="020B0606030504020204" pitchFamily="34" charset="0"/>
              </a:rPr>
              <a:t>For questions or more information,</a:t>
            </a:r>
            <a:br>
              <a:rPr lang="en-US" sz="900" dirty="0">
                <a:latin typeface="Open Sans" panose="020B0606030504020204" pitchFamily="34" charset="0"/>
                <a:ea typeface="Open Sans" panose="020B0606030504020204" pitchFamily="34" charset="0"/>
                <a:cs typeface="Open Sans" panose="020B0606030504020204" pitchFamily="34" charset="0"/>
              </a:rPr>
            </a:br>
            <a:r>
              <a:rPr lang="en-US" sz="900" dirty="0">
                <a:latin typeface="Open Sans" panose="020B0606030504020204" pitchFamily="34" charset="0"/>
                <a:ea typeface="Open Sans" panose="020B0606030504020204" pitchFamily="34" charset="0"/>
                <a:cs typeface="Open Sans" panose="020B0606030504020204" pitchFamily="34" charset="0"/>
              </a:rPr>
              <a:t>please contact: XXX.XXX@wfp.org</a:t>
            </a:r>
          </a:p>
        </p:txBody>
      </p:sp>
    </p:spTree>
    <p:extLst>
      <p:ext uri="{BB962C8B-B14F-4D97-AF65-F5344CB8AC3E}">
        <p14:creationId xmlns:p14="http://schemas.microsoft.com/office/powerpoint/2010/main" val="4107074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b7481cc-347e-468c-b522-8b711323885e">
      <Terms xmlns="http://schemas.microsoft.com/office/infopath/2007/PartnerControls"/>
    </lcf76f155ced4ddcb4097134ff3c332f>
    <TaxCatchAll xmlns="e12c4871-c881-4611-8bc0-a512f421e90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900AB6393A2904999F52925025C273C" ma:contentTypeVersion="15" ma:contentTypeDescription="Create a new document." ma:contentTypeScope="" ma:versionID="df22967bc2b34d48edce2a83945c417e">
  <xsd:schema xmlns:xsd="http://www.w3.org/2001/XMLSchema" xmlns:xs="http://www.w3.org/2001/XMLSchema" xmlns:p="http://schemas.microsoft.com/office/2006/metadata/properties" xmlns:ns2="8b7481cc-347e-468c-b522-8b711323885e" xmlns:ns3="e12c4871-c881-4611-8bc0-a512f421e906" targetNamespace="http://schemas.microsoft.com/office/2006/metadata/properties" ma:root="true" ma:fieldsID="a07b79d437fba80c8a1b160e78bea36d" ns2:_="" ns3:_="">
    <xsd:import namespace="8b7481cc-347e-468c-b522-8b711323885e"/>
    <xsd:import namespace="e12c4871-c881-4611-8bc0-a512f421e90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7481cc-347e-468c-b522-8b71132388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acc4dc2-1d7d-4ba2-9bc5-748c4ad50a6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2c4871-c881-4611-8bc0-a512f421e90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bda4ee-7ac9-4acc-bb79-bde9cbbf5ee8}" ma:internalName="TaxCatchAll" ma:showField="CatchAllData" ma:web="e12c4871-c881-4611-8bc0-a512f421e90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9388E8-3F97-455B-9189-83D32854A1C4}">
  <ds:schemaRefs>
    <ds:schemaRef ds:uri="http://schemas.microsoft.com/sharepoint/v3/contenttype/forms"/>
  </ds:schemaRefs>
</ds:datastoreItem>
</file>

<file path=customXml/itemProps2.xml><?xml version="1.0" encoding="utf-8"?>
<ds:datastoreItem xmlns:ds="http://schemas.openxmlformats.org/officeDocument/2006/customXml" ds:itemID="{72B3E044-326A-430B-A63E-342DB78FFB93}">
  <ds:schemaRefs>
    <ds:schemaRef ds:uri="http://purl.org/dc/elements/1.1/"/>
    <ds:schemaRef ds:uri="http://purl.org/dc/terms/"/>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e12c4871-c881-4611-8bc0-a512f421e906"/>
    <ds:schemaRef ds:uri="8b7481cc-347e-468c-b522-8b711323885e"/>
  </ds:schemaRefs>
</ds:datastoreItem>
</file>

<file path=customXml/itemProps3.xml><?xml version="1.0" encoding="utf-8"?>
<ds:datastoreItem xmlns:ds="http://schemas.openxmlformats.org/officeDocument/2006/customXml" ds:itemID="{4378F2B2-8088-45B4-81FE-80777975E2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481cc-347e-468c-b522-8b711323885e"/>
    <ds:schemaRef ds:uri="e12c4871-c881-4611-8bc0-a512f421e9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2256</TotalTime>
  <Words>1488</Words>
  <Application>Microsoft Office PowerPoint</Application>
  <PresentationFormat>Custom</PresentationFormat>
  <Paragraphs>84</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Calibri</vt:lpstr>
      <vt:lpstr>Open Sans</vt:lpstr>
      <vt:lpstr>Open Sans Extrabold</vt:lpstr>
      <vt:lpstr>Open Sans Light</vt:lpstr>
      <vt:lpstr>Open Sans Semibold</vt:lpstr>
      <vt:lpstr>Wingdings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Utente</dc:creator>
  <cp:lastModifiedBy>Marianne JENSBY</cp:lastModifiedBy>
  <cp:revision>90</cp:revision>
  <dcterms:created xsi:type="dcterms:W3CDTF">2023-10-02T06:00:13Z</dcterms:created>
  <dcterms:modified xsi:type="dcterms:W3CDTF">2025-10-08T07:45:26Z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2023-10-02T00:00:00Z</vt:filetime>
  </property>
  <property fmtid="{D5CDD505-2E9C-101B-9397-08002B2CF9AE}" pid="3" name="Creator">
    <vt:lpwstr>Microsoft® Publisher for Microsoft 365</vt:lpwstr>
  </property>
  <property fmtid="{D5CDD505-2E9C-101B-9397-08002B2CF9AE}" pid="4" name="LastSaved">
    <vt:filetime>2023-10-02T00:00:00Z</vt:filetime>
  </property>
  <property fmtid="{D5CDD505-2E9C-101B-9397-08002B2CF9AE}" pid="5" name="Producer">
    <vt:lpwstr>Microsoft® Publisher for Microsoft 365</vt:lpwstr>
  </property>
  <property fmtid="{D5CDD505-2E9C-101B-9397-08002B2CF9AE}" pid="6" name="ContentTypeId">
    <vt:lpwstr>0x0101003900AB6393A2904999F52925025C273C</vt:lpwstr>
  </property>
  <property fmtid="{D5CDD505-2E9C-101B-9397-08002B2CF9AE}" pid="7" name="MediaServiceImageTags">
    <vt:lpwstr/>
  </property>
  <property fmtid="{D5CDD505-2E9C-101B-9397-08002B2CF9AE}" pid="8" name="MSIP_Label_2a3a108f-898d-4589-9ebc-7ee3b46df9b8_Enabled">
    <vt:lpwstr>true</vt:lpwstr>
  </property>
  <property fmtid="{D5CDD505-2E9C-101B-9397-08002B2CF9AE}" pid="9" name="MSIP_Label_2a3a108f-898d-4589-9ebc-7ee3b46df9b8_SetDate">
    <vt:lpwstr>2025-02-27T13:43:43Z</vt:lpwstr>
  </property>
  <property fmtid="{D5CDD505-2E9C-101B-9397-08002B2CF9AE}" pid="10" name="MSIP_Label_2a3a108f-898d-4589-9ebc-7ee3b46df9b8_Method">
    <vt:lpwstr>Standard</vt:lpwstr>
  </property>
  <property fmtid="{D5CDD505-2E9C-101B-9397-08002B2CF9AE}" pid="11" name="MSIP_Label_2a3a108f-898d-4589-9ebc-7ee3b46df9b8_Name">
    <vt:lpwstr>Official use only</vt:lpwstr>
  </property>
  <property fmtid="{D5CDD505-2E9C-101B-9397-08002B2CF9AE}" pid="12" name="MSIP_Label_2a3a108f-898d-4589-9ebc-7ee3b46df9b8_SiteId">
    <vt:lpwstr>462ad9ae-d7d9-4206-b874-71b1e079776f</vt:lpwstr>
  </property>
  <property fmtid="{D5CDD505-2E9C-101B-9397-08002B2CF9AE}" pid="13" name="MSIP_Label_2a3a108f-898d-4589-9ebc-7ee3b46df9b8_ActionId">
    <vt:lpwstr>fca13e4c-bd9d-48c5-9b5c-74575d1748aa</vt:lpwstr>
  </property>
  <property fmtid="{D5CDD505-2E9C-101B-9397-08002B2CF9AE}" pid="14" name="MSIP_Label_2a3a108f-898d-4589-9ebc-7ee3b46df9b8_ContentBits">
    <vt:lpwstr>0</vt:lpwstr>
  </property>
  <property fmtid="{D5CDD505-2E9C-101B-9397-08002B2CF9AE}" pid="15" name="MSIP_Label_2a3a108f-898d-4589-9ebc-7ee3b46df9b8_Tag">
    <vt:lpwstr>10, 3, 0, 2</vt:lpwstr>
  </property>
</Properties>
</file>