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7569200" cy="10699750"/>
  <p:notesSz cx="7569200" cy="10699750"/>
  <p:embeddedFontLst>
    <p:embeddedFont>
      <p:font typeface="HALDEN SOLID" pitchFamily="2" charset="0"/>
      <p:regular r:id="rId9"/>
    </p:embeddedFont>
    <p:embeddedFont>
      <p:font typeface="Lucida Sans" panose="020B0602030504020204" pitchFamily="34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Open Sans Light" panose="020B0306030504020204" pitchFamily="34" charset="0"/>
      <p:regular r:id="rId18"/>
      <p:italic r:id="rId19"/>
    </p:embeddedFont>
    <p:embeddedFont>
      <p:font typeface="Open Sans Semibold" panose="020B0706030804020204" pitchFamily="34" charset="0"/>
      <p:bold r:id="rId20"/>
      <p:boldItalic r:id="rId21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490" userDrawn="1">
          <p15:clr>
            <a:srgbClr val="A4A3A4"/>
          </p15:clr>
        </p15:guide>
        <p15:guide id="2" pos="4400" userDrawn="1">
          <p15:clr>
            <a:srgbClr val="A4A3A4"/>
          </p15:clr>
        </p15:guide>
        <p15:guide id="3" pos="2384" userDrawn="1">
          <p15:clr>
            <a:srgbClr val="A4A3A4"/>
          </p15:clr>
        </p15:guide>
        <p15:guide id="4" pos="368" userDrawn="1">
          <p15:clr>
            <a:srgbClr val="A4A3A4"/>
          </p15:clr>
        </p15:guide>
        <p15:guide id="5" orient="horz" pos="3370" userDrawn="1">
          <p15:clr>
            <a:srgbClr val="A4A3A4"/>
          </p15:clr>
        </p15:guide>
        <p15:guide id="6" orient="horz" pos="625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023894-C4B9-E995-9E00-E1ED234EC7E8}" name="Ève Chalifour" initials="EC" userId="Ève Chalifou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2236" y="260"/>
      </p:cViewPr>
      <p:guideLst>
        <p:guide orient="horz" pos="490"/>
        <p:guide pos="4400"/>
        <p:guide pos="2384"/>
        <p:guide pos="368"/>
        <p:guide orient="horz" pos="3370"/>
        <p:guide orient="horz" pos="62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690" y="3316922"/>
            <a:ext cx="6433820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80C3"/>
                </a:solidFill>
                <a:latin typeface="Open Sans Semibold"/>
                <a:cs typeface="Open Sans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5380" y="5991860"/>
            <a:ext cx="529844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Open Sans Semibold"/>
                <a:cs typeface="Open Sans Semibold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80C3"/>
                </a:solidFill>
                <a:latin typeface="Open Sans Semibold"/>
                <a:cs typeface="Open Sans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Open Sans Semibold"/>
                <a:cs typeface="Open Sans Semibold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80C3"/>
                </a:solidFill>
                <a:latin typeface="Open Sans Semibold"/>
                <a:cs typeface="Open Sans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091" y="1832257"/>
            <a:ext cx="3119120" cy="5755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8138" y="2460942"/>
            <a:ext cx="3292602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Open Sans Semibold"/>
                <a:cs typeface="Open Sans Semibold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80C3"/>
                </a:solidFill>
                <a:latin typeface="Open Sans Semibold"/>
                <a:cs typeface="Open Sans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Open Sans Semibold"/>
                <a:cs typeface="Open Sans Semibold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Open Sans Semibold"/>
                <a:cs typeface="Open Sans Semibold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091" y="671575"/>
            <a:ext cx="5270500" cy="894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80C3"/>
                </a:solidFill>
                <a:latin typeface="Open Sans Semibold"/>
                <a:cs typeface="Open Sans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460" y="2460942"/>
            <a:ext cx="681228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3528" y="9950768"/>
            <a:ext cx="2422144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460" y="9950768"/>
            <a:ext cx="1740916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684274" y="10050706"/>
            <a:ext cx="161290" cy="198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tx1"/>
                </a:solidFill>
                <a:latin typeface="Open Sans Semibold"/>
                <a:cs typeface="Open Sans Semibold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fp.org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0A830C-569F-4809-80D1-A8837C4346AC}"/>
              </a:ext>
            </a:extLst>
          </p:cNvPr>
          <p:cNvSpPr/>
          <p:nvPr/>
        </p:nvSpPr>
        <p:spPr>
          <a:xfrm>
            <a:off x="0" y="0"/>
            <a:ext cx="7556500" cy="5455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photo – right click, fill, image. 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482588" y="10059415"/>
            <a:ext cx="3244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latin typeface="Open Sans Semibold"/>
                <a:cs typeface="Open Sans Semibold"/>
              </a:rPr>
              <a:t>Date</a:t>
            </a:r>
            <a:endParaRPr sz="1000" dirty="0">
              <a:latin typeface="Open Sans Semibold"/>
              <a:cs typeface="Open Sans 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091" y="5821171"/>
            <a:ext cx="355650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solidFill>
                  <a:srgbClr val="0080C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 sheet title</a:t>
            </a:r>
            <a:endParaRPr lang="en-US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091" y="6630171"/>
            <a:ext cx="3027045" cy="29940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140"/>
              </a:spcBef>
            </a:pPr>
            <a:r>
              <a:rPr sz="1000" spc="1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Harcim</a:t>
            </a:r>
            <a:r>
              <a:rPr sz="1000"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eum</a:t>
            </a:r>
            <a:r>
              <a:rPr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laboreris</a:t>
            </a:r>
            <a:r>
              <a:rPr sz="1000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doluptae</a:t>
            </a:r>
            <a:r>
              <a:rPr sz="1000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inciates</a:t>
            </a:r>
            <a:r>
              <a:rPr sz="1000" spc="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moluptati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ipis</a:t>
            </a:r>
            <a:r>
              <a:rPr sz="1000"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ectatur,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omniendam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facestis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doluptas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laccum,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accatem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sz="1000"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ommodicipsus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eatis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dolenimus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exersped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mi,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simolecus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mi,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omni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reptaeperro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quiassi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minveni</a:t>
            </a:r>
            <a:r>
              <a:rPr sz="1000" spc="2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enient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6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Ommodit</a:t>
            </a:r>
            <a:r>
              <a:rPr lang="en-US" sz="1000" spc="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aturent</a:t>
            </a:r>
            <a:r>
              <a:rPr lang="en-US" sz="10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-2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</a:t>
            </a:r>
            <a:r>
              <a:rPr lang="en-US"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nosam</a:t>
            </a:r>
            <a:r>
              <a:rPr lang="en-US"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4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litiunt</a:t>
            </a:r>
            <a:r>
              <a:rPr lang="en-US"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derit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US"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senimi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US"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niment</a:t>
            </a:r>
            <a:r>
              <a:rPr lang="en-US"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6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dus</a:t>
            </a:r>
            <a:r>
              <a:rPr lang="en-US" sz="10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130175">
              <a:lnSpc>
                <a:spcPct val="124700"/>
              </a:lnSpc>
              <a:spcBef>
                <a:spcPts val="870"/>
              </a:spcBef>
            </a:pP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Ullesti</a:t>
            </a:r>
            <a:r>
              <a:rPr sz="1000" spc="1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busaepe</a:t>
            </a:r>
            <a:r>
              <a:rPr sz="1000"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raturestiis</a:t>
            </a:r>
            <a:r>
              <a:rPr sz="1000" spc="1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</a:t>
            </a:r>
            <a:r>
              <a:rPr sz="1000"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</a:t>
            </a:r>
            <a:r>
              <a:rPr sz="1000" spc="11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fugiati</a:t>
            </a:r>
            <a:r>
              <a:rPr sz="1000" spc="1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voluptatem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harum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endit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officae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ati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offictia</a:t>
            </a:r>
            <a:r>
              <a:rPr sz="1000"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ulpa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sz="1000"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doluptaque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sandendebit</a:t>
            </a:r>
            <a:r>
              <a:rPr sz="1000" spc="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sz="1000" spc="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dolorro</a:t>
            </a:r>
            <a:r>
              <a:rPr sz="1000" spc="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blacerferro</a:t>
            </a:r>
            <a:r>
              <a:rPr sz="1000" spc="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ommodit</a:t>
            </a:r>
            <a:r>
              <a:rPr sz="1000" spc="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aturent</a:t>
            </a:r>
            <a:r>
              <a:rPr sz="10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nosam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litiunt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derit,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senimi,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niment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dus 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dolorum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</a:t>
            </a:r>
            <a:r>
              <a:rPr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corrum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quates</a:t>
            </a:r>
            <a:r>
              <a:rPr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assedicabore</a:t>
            </a:r>
            <a:r>
              <a:rPr sz="1000" spc="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nonsequ</a:t>
            </a:r>
            <a:r>
              <a:rPr sz="1000" spc="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iderem</a:t>
            </a:r>
            <a:r>
              <a:rPr sz="1000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sint</a:t>
            </a:r>
            <a:r>
              <a:rPr sz="1000" spc="11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</a:t>
            </a:r>
            <a:r>
              <a:rPr sz="1000" spc="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milibusdant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estem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elesedit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volum</a:t>
            </a: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1277" y="6616172"/>
            <a:ext cx="2930525" cy="2947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6050">
              <a:lnSpc>
                <a:spcPct val="125000"/>
              </a:lnSpc>
              <a:spcBef>
                <a:spcPts val="100"/>
              </a:spcBef>
            </a:pP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hicaece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rumquide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voluptibus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dusam</a:t>
            </a:r>
            <a:r>
              <a:rPr sz="1000"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venimin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odipidem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untio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temporae</a:t>
            </a:r>
            <a:r>
              <a:rPr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prorpor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estissitas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alicit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eum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fuga.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Itatustrum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80645">
              <a:lnSpc>
                <a:spcPct val="125000"/>
              </a:lnSpc>
              <a:spcBef>
                <a:spcPts val="600"/>
              </a:spcBef>
            </a:pP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ium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voluptatis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sunt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harumque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sequi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inim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quaspedicti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dellab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ipsa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doluptatur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ium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ium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quist,</a:t>
            </a:r>
            <a:r>
              <a:rPr sz="1000" spc="1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simendem</a:t>
            </a:r>
            <a:r>
              <a:rPr sz="1000" spc="1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abo.</a:t>
            </a: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44450">
              <a:lnSpc>
                <a:spcPct val="125000"/>
              </a:lnSpc>
              <a:spcBef>
                <a:spcPts val="840"/>
              </a:spcBef>
            </a:pP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quaepelique</a:t>
            </a:r>
            <a:r>
              <a:rPr sz="1000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</a:t>
            </a:r>
            <a:r>
              <a:rPr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maximos</a:t>
            </a:r>
            <a:r>
              <a:rPr sz="1000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</a:t>
            </a:r>
            <a:r>
              <a:rPr sz="1000" spc="10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perias</a:t>
            </a:r>
            <a:r>
              <a:rPr sz="1000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digenietur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fugiamus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dolorer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uptate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viduciae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nia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nias</a:t>
            </a:r>
            <a:r>
              <a:rPr sz="1000"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iliatur</a:t>
            </a:r>
            <a:r>
              <a:rPr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maximinci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odis</a:t>
            </a:r>
            <a:r>
              <a:rPr sz="1000"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ulparibus</a:t>
            </a:r>
            <a:r>
              <a:rPr sz="1000"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sz="1000" spc="1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denihit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venisquis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sita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doleseque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solupta</a:t>
            </a:r>
            <a:r>
              <a:rPr sz="1000" spc="1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tatest,</a:t>
            </a:r>
            <a:r>
              <a:rPr sz="1000" spc="1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sus.</a:t>
            </a: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5080">
              <a:lnSpc>
                <a:spcPct val="124500"/>
              </a:lnSpc>
              <a:spcBef>
                <a:spcPts val="605"/>
              </a:spcBef>
            </a:pP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Udignatibus,</a:t>
            </a:r>
            <a:r>
              <a:rPr sz="1000" spc="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omniantem</a:t>
            </a:r>
            <a:r>
              <a:rPr sz="10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sz="1000"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eum</a:t>
            </a:r>
            <a:r>
              <a:rPr sz="1000" spc="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consequid</a:t>
            </a:r>
            <a:r>
              <a:rPr sz="10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assed</a:t>
            </a:r>
            <a:r>
              <a:rPr sz="1000" spc="1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sz="1000"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autem</a:t>
            </a:r>
            <a:r>
              <a:rPr sz="1000" spc="1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esequassi</a:t>
            </a:r>
            <a:r>
              <a:rPr sz="1000" spc="1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</a:t>
            </a:r>
            <a:r>
              <a:rPr sz="1000" spc="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omnis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0B5ED2-8AD6-4A72-B85C-7837B329AA39}"/>
              </a:ext>
            </a:extLst>
          </p:cNvPr>
          <p:cNvSpPr/>
          <p:nvPr/>
        </p:nvSpPr>
        <p:spPr>
          <a:xfrm>
            <a:off x="609091" y="5226641"/>
            <a:ext cx="3042277" cy="228600"/>
          </a:xfrm>
          <a:prstGeom prst="rect">
            <a:avLst/>
          </a:prstGeom>
          <a:solidFill>
            <a:srgbClr val="00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ANALYSIS, PLANNING &amp; PERFORMANCE</a:t>
            </a: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B70F3EA0-B245-425F-AB63-783E6FCA805C}"/>
              </a:ext>
            </a:extLst>
          </p:cNvPr>
          <p:cNvSpPr txBox="1"/>
          <p:nvPr/>
        </p:nvSpPr>
        <p:spPr>
          <a:xfrm>
            <a:off x="609091" y="6232064"/>
            <a:ext cx="267652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spc="60" dirty="0">
                <a:solidFill>
                  <a:srgbClr val="0080C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</a:t>
            </a: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73E28B25-6727-4226-90C5-DDF677B45365}"/>
              </a:ext>
            </a:extLst>
          </p:cNvPr>
          <p:cNvSpPr/>
          <p:nvPr/>
        </p:nvSpPr>
        <p:spPr>
          <a:xfrm>
            <a:off x="5945504" y="3905999"/>
            <a:ext cx="894715" cy="2376170"/>
          </a:xfrm>
          <a:custGeom>
            <a:avLst/>
            <a:gdLst/>
            <a:ahLst/>
            <a:cxnLst/>
            <a:rect l="l" t="t" r="r" b="b"/>
            <a:pathLst>
              <a:path w="894715" h="2376170">
                <a:moveTo>
                  <a:pt x="894486" y="0"/>
                </a:moveTo>
                <a:lnTo>
                  <a:pt x="0" y="0"/>
                </a:lnTo>
                <a:lnTo>
                  <a:pt x="0" y="2375979"/>
                </a:lnTo>
                <a:lnTo>
                  <a:pt x="894486" y="2375979"/>
                </a:lnTo>
                <a:lnTo>
                  <a:pt x="894486" y="0"/>
                </a:lnTo>
                <a:close/>
              </a:path>
            </a:pathLst>
          </a:custGeom>
          <a:solidFill>
            <a:srgbClr val="0080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A8403E52-3F6E-4266-B885-E48EC2DEB8C9}"/>
              </a:ext>
            </a:extLst>
          </p:cNvPr>
          <p:cNvSpPr txBox="1"/>
          <p:nvPr/>
        </p:nvSpPr>
        <p:spPr>
          <a:xfrm>
            <a:off x="5945504" y="3905999"/>
            <a:ext cx="894715" cy="237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83185" marR="328295">
              <a:lnSpc>
                <a:spcPts val="1090"/>
              </a:lnSpc>
              <a:spcBef>
                <a:spcPts val="5"/>
              </a:spcBef>
            </a:pPr>
            <a:r>
              <a:rPr sz="1050" spc="-25" dirty="0">
                <a:solidFill>
                  <a:srgbClr val="FFFFFF"/>
                </a:solidFill>
                <a:latin typeface="Lucida Sans"/>
                <a:cs typeface="Lucida Sans"/>
              </a:rPr>
              <a:t>SAVING </a:t>
            </a:r>
            <a:r>
              <a:rPr sz="1050" spc="-10" dirty="0">
                <a:solidFill>
                  <a:srgbClr val="FFFFFF"/>
                </a:solidFill>
                <a:latin typeface="Lucida Sans"/>
                <a:cs typeface="Lucida Sans"/>
              </a:rPr>
              <a:t>LIVES</a:t>
            </a:r>
            <a:endParaRPr sz="1050" dirty="0">
              <a:latin typeface="Lucida Sans"/>
              <a:cs typeface="Lucida Sans"/>
            </a:endParaRPr>
          </a:p>
          <a:p>
            <a:pPr marL="83185" marR="95250">
              <a:lnSpc>
                <a:spcPts val="1090"/>
              </a:lnSpc>
              <a:spcBef>
                <a:spcPts val="365"/>
              </a:spcBef>
            </a:pPr>
            <a:r>
              <a:rPr sz="1050" spc="-10" dirty="0">
                <a:solidFill>
                  <a:srgbClr val="FFFFFF"/>
                </a:solidFill>
                <a:latin typeface="Lucida Sans"/>
                <a:cs typeface="Lucida Sans"/>
              </a:rPr>
              <a:t>CHANGING LIVES</a:t>
            </a:r>
            <a:endParaRPr sz="1050" dirty="0">
              <a:latin typeface="Lucida Sans"/>
              <a:cs typeface="Lucida Sans"/>
            </a:endParaRPr>
          </a:p>
        </p:txBody>
      </p:sp>
      <p:grpSp>
        <p:nvGrpSpPr>
          <p:cNvPr id="16" name="object 9">
            <a:extLst>
              <a:ext uri="{FF2B5EF4-FFF2-40B4-BE49-F238E27FC236}">
                <a16:creationId xmlns:a16="http://schemas.microsoft.com/office/drawing/2014/main" id="{D145E010-787D-4BF8-9C35-E408E3A117A7}"/>
              </a:ext>
            </a:extLst>
          </p:cNvPr>
          <p:cNvGrpSpPr/>
          <p:nvPr/>
        </p:nvGrpSpPr>
        <p:grpSpPr>
          <a:xfrm>
            <a:off x="6056095" y="4091314"/>
            <a:ext cx="664210" cy="992505"/>
            <a:chOff x="6056095" y="4091314"/>
            <a:chExt cx="664210" cy="992505"/>
          </a:xfrm>
        </p:grpSpPr>
        <p:pic>
          <p:nvPicPr>
            <p:cNvPr id="17" name="object 10">
              <a:extLst>
                <a:ext uri="{FF2B5EF4-FFF2-40B4-BE49-F238E27FC236}">
                  <a16:creationId xmlns:a16="http://schemas.microsoft.com/office/drawing/2014/main" id="{A135091D-5332-4C75-BF39-3A321CCF93B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57562" y="4829956"/>
              <a:ext cx="657871" cy="253521"/>
            </a:xfrm>
            <a:prstGeom prst="rect">
              <a:avLst/>
            </a:prstGeom>
          </p:spPr>
        </p:pic>
        <p:pic>
          <p:nvPicPr>
            <p:cNvPr id="18" name="object 11">
              <a:extLst>
                <a:ext uri="{FF2B5EF4-FFF2-40B4-BE49-F238E27FC236}">
                  <a16:creationId xmlns:a16="http://schemas.microsoft.com/office/drawing/2014/main" id="{A55AB479-3232-4874-B2F5-7C4F37BE502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6095" y="4091314"/>
              <a:ext cx="664029" cy="6642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090" y="671575"/>
            <a:ext cx="6374893" cy="88780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ts val="3479"/>
              </a:lnSpc>
              <a:spcBef>
                <a:spcPts val="75"/>
              </a:spcBef>
            </a:pP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  <a:r>
              <a:rPr spc="-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spc="-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spc="-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spc="-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spc="-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deo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spc="-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</a:t>
            </a:r>
            <a:r>
              <a:rPr spc="-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spc="-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609091" y="1832257"/>
            <a:ext cx="3119120" cy="53454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900"/>
              </a:lnSpc>
              <a:spcBef>
                <a:spcPts val="100"/>
              </a:spcBef>
            </a:pP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gravida</a:t>
            </a:r>
            <a:r>
              <a:rPr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nunc,</a:t>
            </a:r>
            <a:r>
              <a:rPr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porttitor.</a:t>
            </a:r>
            <a:r>
              <a:rPr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convallis</a:t>
            </a:r>
            <a:r>
              <a:rPr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urna</a:t>
            </a:r>
            <a:r>
              <a:rPr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suscipit, </a:t>
            </a:r>
            <a:r>
              <a:rPr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spc="1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eu,</a:t>
            </a:r>
            <a:r>
              <a:rPr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sem.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spc="1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vitae</a:t>
            </a:r>
            <a:r>
              <a:rPr spc="1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 </a:t>
            </a:r>
            <a:r>
              <a:rPr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</a:t>
            </a:r>
            <a:r>
              <a:rPr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egestas</a:t>
            </a:r>
            <a:r>
              <a:rPr spc="10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facilisis.</a:t>
            </a:r>
            <a:r>
              <a:rPr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spc="10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mauris, </a:t>
            </a:r>
            <a:r>
              <a:rPr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</a:t>
            </a:r>
            <a:r>
              <a:rPr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a,</a:t>
            </a:r>
            <a:r>
              <a:rPr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lobortis</a:t>
            </a:r>
            <a:r>
              <a:rPr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porta</a:t>
            </a:r>
            <a:r>
              <a:rPr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nibh.</a:t>
            </a:r>
            <a:r>
              <a:rPr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tristique</a:t>
            </a:r>
            <a:r>
              <a:rPr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urna</a:t>
            </a:r>
            <a:r>
              <a:rPr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malesuada.</a:t>
            </a:r>
            <a:r>
              <a:rPr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</a:t>
            </a:r>
            <a:r>
              <a:rPr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lectus,</a:t>
            </a:r>
            <a:r>
              <a:rPr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</a:t>
            </a:r>
            <a:r>
              <a:rPr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ex.</a:t>
            </a:r>
            <a:r>
              <a:rPr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lectus,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gravida</a:t>
            </a:r>
            <a:r>
              <a:rPr spc="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spc="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eget.</a:t>
            </a:r>
          </a:p>
          <a:p>
            <a:pPr marL="289560" marR="292735" indent="-180340">
              <a:lnSpc>
                <a:spcPct val="124900"/>
              </a:lnSpc>
              <a:spcBef>
                <a:spcPts val="600"/>
              </a:spcBef>
              <a:buChar char="•"/>
              <a:tabLst>
                <a:tab pos="289560" algn="l"/>
              </a:tabLst>
            </a:pP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spc="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</a:t>
            </a:r>
            <a:r>
              <a:rPr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maximus.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</a:t>
            </a:r>
            <a:r>
              <a:rPr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lobortis.</a:t>
            </a:r>
            <a:r>
              <a:rPr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erat,</a:t>
            </a:r>
            <a:r>
              <a:rPr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</a:t>
            </a:r>
            <a:r>
              <a:rPr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in,</a:t>
            </a:r>
            <a:r>
              <a:rPr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tortor.Duis</a:t>
            </a:r>
            <a:r>
              <a:rPr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convallis</a:t>
            </a:r>
            <a:r>
              <a:rPr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 </a:t>
            </a:r>
            <a:r>
              <a:rPr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scelerisque,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spc="1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spc="1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eu,</a:t>
            </a:r>
            <a:r>
              <a:rPr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spc="1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sapien.</a:t>
            </a:r>
            <a:r>
              <a:rPr spc="1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vulputate,</a:t>
            </a:r>
            <a:r>
              <a:rPr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spc="11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spc="11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blandit,</a:t>
            </a:r>
            <a:r>
              <a:rPr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ante</a:t>
            </a:r>
            <a:r>
              <a:rPr spc="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spc="10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magna,</a:t>
            </a:r>
            <a:r>
              <a:rPr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spc="1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libero.</a:t>
            </a:r>
          </a:p>
          <a:p>
            <a:pPr marL="289560" marR="288290" indent="-180340">
              <a:lnSpc>
                <a:spcPct val="124900"/>
              </a:lnSpc>
              <a:spcBef>
                <a:spcPts val="590"/>
              </a:spcBef>
              <a:buChar char="•"/>
              <a:tabLst>
                <a:tab pos="289560" algn="l"/>
              </a:tabLst>
            </a:pP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vitae</a:t>
            </a:r>
            <a:r>
              <a:rPr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molestie</a:t>
            </a:r>
            <a:r>
              <a:rPr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massa,</a:t>
            </a:r>
            <a:r>
              <a:rPr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nisl.</a:t>
            </a:r>
            <a:r>
              <a:rPr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spc="10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spc="10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cursus.</a:t>
            </a:r>
            <a:r>
              <a:rPr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spc="10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spc="10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luctus.</a:t>
            </a:r>
            <a:r>
              <a:rPr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quam.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lacus,</a:t>
            </a:r>
            <a:r>
              <a:rPr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 </a:t>
            </a:r>
            <a:r>
              <a:rPr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</a:t>
            </a:r>
            <a:r>
              <a:rPr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efficitur</a:t>
            </a:r>
            <a:r>
              <a:rPr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sed.</a:t>
            </a:r>
            <a:r>
              <a:rPr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odio.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</a:t>
            </a:r>
            <a:r>
              <a:rPr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spc="1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maximus.</a:t>
            </a:r>
            <a:r>
              <a:rPr spc="1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spc="1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spc="1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spc="1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spc="1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spc="1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hendrerit.</a:t>
            </a:r>
            <a:r>
              <a:rPr spc="1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spc="1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erat,</a:t>
            </a:r>
            <a:r>
              <a:rPr spc="1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spc="1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spc="1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spc="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eget,</a:t>
            </a:r>
            <a:r>
              <a:rPr spc="1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spc="2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1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14064" y="1880107"/>
            <a:ext cx="311912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Subtitle</a:t>
            </a:r>
            <a:r>
              <a:rPr sz="2200" spc="-1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200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sz="2200" spc="-1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2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endParaRPr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4064" y="2454275"/>
            <a:ext cx="3169920" cy="4693336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sz="1300" b="1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300" b="1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VITAE</a:t>
            </a:r>
            <a:endParaRPr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30480">
              <a:lnSpc>
                <a:spcPct val="124700"/>
              </a:lnSpc>
              <a:spcBef>
                <a:spcPts val="50"/>
              </a:spcBef>
            </a:pP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tincidunt.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gravida</a:t>
            </a:r>
            <a:r>
              <a:rPr sz="1000"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nunc,</a:t>
            </a:r>
            <a:r>
              <a:rPr sz="1000" spc="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sz="1000" spc="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sz="1000"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sz="1000" spc="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porttitor.</a:t>
            </a:r>
            <a:r>
              <a:rPr sz="1000"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convallis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urna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suscipit,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sz="1000" spc="1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eu,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sem.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vitae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egestas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mauris,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a,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lobortis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porta</a:t>
            </a:r>
            <a:r>
              <a:rPr sz="1000" spc="1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nibh.</a:t>
            </a:r>
            <a:r>
              <a:rPr sz="1000" spc="20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sz="1000" spc="1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tristique</a:t>
            </a:r>
            <a:r>
              <a:rPr sz="1000" spc="2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sz="1000" spc="1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urna</a:t>
            </a:r>
            <a:r>
              <a:rPr sz="1000" spc="1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1000" spc="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000" spc="1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5080">
              <a:lnSpc>
                <a:spcPct val="124800"/>
              </a:lnSpc>
            </a:pPr>
            <a:endParaRPr lang="en-US" sz="1000" spc="1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5080">
              <a:lnSpc>
                <a:spcPct val="124800"/>
              </a:lnSpc>
            </a:pPr>
            <a:r>
              <a:rPr lang="en-US"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1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1000"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1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US"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1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</a:t>
            </a:r>
            <a:r>
              <a:rPr lang="en-US"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1000" spc="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in,</a:t>
            </a:r>
            <a:r>
              <a:rPr lang="en-US"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1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sz="1000" spc="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Integer</a:t>
            </a:r>
            <a:r>
              <a:rPr lang="en-US" sz="1000"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en-US"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</a:t>
            </a:r>
            <a:r>
              <a:rPr lang="en-US"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en-US"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US"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4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000"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dolor.</a:t>
            </a:r>
            <a:r>
              <a:rPr lang="en-US" sz="1000" spc="1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00" spc="1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1000" spc="1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magna,</a:t>
            </a:r>
            <a:r>
              <a:rPr lang="en-US" sz="1000" spc="1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1000" spc="4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-2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1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id,</a:t>
            </a:r>
            <a:r>
              <a:rPr lang="en-US"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en-US"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1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1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1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4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en-US"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Maecenas</a:t>
            </a:r>
            <a:r>
              <a:rPr lang="en-US"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</a:t>
            </a:r>
            <a:r>
              <a:rPr lang="en-US"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</a:t>
            </a:r>
            <a:r>
              <a:rPr lang="en-US" sz="1000" spc="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1000" spc="-1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-1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5080">
              <a:lnSpc>
                <a:spcPct val="124800"/>
              </a:lnSpc>
            </a:pPr>
            <a:endParaRPr lang="en-US" sz="1000" spc="1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5080">
              <a:lnSpc>
                <a:spcPct val="124800"/>
              </a:lnSpc>
            </a:pP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</a:t>
            </a:r>
            <a:r>
              <a:rPr sz="1000" spc="1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lectus,</a:t>
            </a:r>
            <a:r>
              <a:rPr sz="1000"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</a:t>
            </a:r>
            <a:r>
              <a:rPr sz="1000" spc="1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 </a:t>
            </a:r>
            <a:r>
              <a:rPr sz="10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ex.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lectus,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gravida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eget,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mauris.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maximus.</a:t>
            </a:r>
            <a:r>
              <a:rPr sz="1000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</a:t>
            </a:r>
            <a:r>
              <a:rPr sz="1000" spc="11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sz="1000" spc="10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sz="1000" spc="10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lobortis. </a:t>
            </a:r>
            <a:r>
              <a:rPr lang="en-US"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1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1000"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1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US"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1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</a:t>
            </a:r>
            <a:r>
              <a:rPr lang="en-US"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1000" spc="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in,</a:t>
            </a:r>
            <a:r>
              <a:rPr lang="en-US"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1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sz="1000" spc="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Integer</a:t>
            </a:r>
            <a:r>
              <a:rPr lang="en-US" sz="1000"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en-US"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</a:t>
            </a:r>
            <a:r>
              <a:rPr lang="en-US"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en-US"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US"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4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000"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dolor.</a:t>
            </a:r>
            <a:r>
              <a:rPr lang="en-US" sz="1000" spc="1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00" spc="1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1000" spc="1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magna,</a:t>
            </a:r>
            <a:r>
              <a:rPr lang="en-US" sz="1000" spc="1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1000" spc="4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-2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1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id,</a:t>
            </a:r>
            <a:r>
              <a:rPr lang="en-US"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en-US"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1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1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1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4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at.</a:t>
            </a:r>
          </a:p>
        </p:txBody>
      </p:sp>
      <p:sp>
        <p:nvSpPr>
          <p:cNvPr id="7" name="object 7"/>
          <p:cNvSpPr/>
          <p:nvPr/>
        </p:nvSpPr>
        <p:spPr>
          <a:xfrm>
            <a:off x="621791" y="7696200"/>
            <a:ext cx="1620520" cy="264160"/>
          </a:xfrm>
          <a:custGeom>
            <a:avLst/>
            <a:gdLst/>
            <a:ahLst/>
            <a:cxnLst/>
            <a:rect l="l" t="t" r="r" b="b"/>
            <a:pathLst>
              <a:path w="1620520" h="264159">
                <a:moveTo>
                  <a:pt x="1620012" y="0"/>
                </a:moveTo>
                <a:lnTo>
                  <a:pt x="0" y="0"/>
                </a:lnTo>
                <a:lnTo>
                  <a:pt x="0" y="263651"/>
                </a:lnTo>
                <a:lnTo>
                  <a:pt x="1620012" y="263651"/>
                </a:lnTo>
                <a:lnTo>
                  <a:pt x="1620012" y="0"/>
                </a:lnTo>
                <a:close/>
              </a:path>
            </a:pathLst>
          </a:custGeom>
          <a:solidFill>
            <a:srgbClr val="23925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755009"/>
              </p:ext>
            </p:extLst>
          </p:nvPr>
        </p:nvGraphicFramePr>
        <p:xfrm>
          <a:off x="612648" y="7693151"/>
          <a:ext cx="6219189" cy="1557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9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1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8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3525">
                <a:tc rowSpan="2"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</a:t>
                      </a:r>
                      <a:r>
                        <a:rPr sz="900" b="1" spc="45" dirty="0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IPSUM</a:t>
                      </a:r>
                      <a:endParaRPr sz="9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R="1714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900" b="0" spc="-1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Dolor</a:t>
                      </a:r>
                      <a:endParaRPr sz="9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5334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</a:t>
                      </a:r>
                      <a:r>
                        <a:rPr sz="900" b="1" spc="45" dirty="0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IPSUM</a:t>
                      </a:r>
                      <a:endParaRPr sz="9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53340" marB="0">
                    <a:solidFill>
                      <a:srgbClr val="0080C3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</a:t>
                      </a:r>
                      <a:r>
                        <a:rPr sz="900" b="1" spc="45" dirty="0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IPSUM</a:t>
                      </a:r>
                      <a:endParaRPr sz="9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53340" marB="0">
                    <a:solidFill>
                      <a:srgbClr val="002E5A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</a:t>
                      </a:r>
                      <a:r>
                        <a:rPr sz="900" b="1" spc="45" dirty="0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IPSUM</a:t>
                      </a:r>
                      <a:endParaRPr sz="9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53340" marB="0">
                    <a:solidFill>
                      <a:srgbClr val="008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334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900" b="0" spc="-1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Dolor</a:t>
                      </a:r>
                      <a:endParaRPr sz="900" b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900" b="0" spc="-1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Dolor</a:t>
                      </a:r>
                      <a:endParaRPr sz="900" b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900" b="0" spc="-1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Dolor</a:t>
                      </a:r>
                      <a:endParaRPr sz="9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b="0" spc="-1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Dolor</a:t>
                      </a:r>
                      <a:endParaRPr sz="9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4826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b="0" spc="-1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Dolor</a:t>
                      </a:r>
                      <a:endParaRPr sz="9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b="0" spc="-1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Dolor</a:t>
                      </a:r>
                      <a:endParaRPr sz="900" b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b="0" spc="-1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Dolor</a:t>
                      </a:r>
                      <a:endParaRPr sz="9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b="0" spc="-1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Dolor</a:t>
                      </a:r>
                      <a:endParaRPr sz="900" b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5016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b="0" spc="-1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Dolor</a:t>
                      </a:r>
                      <a:endParaRPr sz="900" b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b="0" spc="-1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Dolor</a:t>
                      </a:r>
                      <a:endParaRPr sz="9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b="0" spc="-1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Dolor</a:t>
                      </a:r>
                      <a:endParaRPr sz="900" b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b="0" spc="-1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Dolor</a:t>
                      </a:r>
                      <a:endParaRPr sz="900" b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5016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b="0" spc="-1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Dolor</a:t>
                      </a:r>
                      <a:endParaRPr sz="900" b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b="0" spc="-1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Dolor</a:t>
                      </a:r>
                      <a:endParaRPr sz="9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b="0" spc="-1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Dolor</a:t>
                      </a:r>
                      <a:endParaRPr sz="900" b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b="0" spc="-1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Dolor</a:t>
                      </a:r>
                      <a:endParaRPr sz="9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5016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b="0" spc="-1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Dolor</a:t>
                      </a:r>
                      <a:endParaRPr sz="900" b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b="0" spc="-1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Dolor</a:t>
                      </a:r>
                      <a:endParaRPr sz="900" b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b="0" spc="-1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Dolor</a:t>
                      </a:r>
                      <a:endParaRPr sz="9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609091" y="10050706"/>
            <a:ext cx="996315" cy="1981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000" b="1" dirty="0">
                <a:latin typeface="Open Sans Semibold"/>
                <a:cs typeface="Open Sans Semibold"/>
              </a:rPr>
              <a:t>Fact</a:t>
            </a:r>
            <a:r>
              <a:rPr sz="1000" b="1" spc="70" dirty="0">
                <a:latin typeface="Open Sans Semibold"/>
                <a:cs typeface="Open Sans Semibold"/>
              </a:rPr>
              <a:t> </a:t>
            </a:r>
            <a:r>
              <a:rPr sz="1000" b="1" dirty="0">
                <a:latin typeface="Open Sans Semibold"/>
                <a:cs typeface="Open Sans Semibold"/>
              </a:rPr>
              <a:t>Sheet</a:t>
            </a:r>
            <a:r>
              <a:rPr sz="1000" b="1" spc="75" dirty="0">
                <a:latin typeface="Open Sans Semibold"/>
                <a:cs typeface="Open Sans Semibold"/>
              </a:rPr>
              <a:t> </a:t>
            </a:r>
            <a:r>
              <a:rPr sz="1000" b="1" spc="-10" dirty="0">
                <a:latin typeface="Open Sans Semibold"/>
                <a:cs typeface="Open Sans Semibold"/>
              </a:rPr>
              <a:t>Title</a:t>
            </a:r>
            <a:endParaRPr sz="1000">
              <a:latin typeface="Open Sans Semibold"/>
              <a:cs typeface="Open Sans Semibold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36CB441B-F824-4CDB-A3FE-8FCAA8B5B6A5}"/>
              </a:ext>
            </a:extLst>
          </p:cNvPr>
          <p:cNvSpPr txBox="1"/>
          <p:nvPr/>
        </p:nvSpPr>
        <p:spPr>
          <a:xfrm>
            <a:off x="621791" y="7396186"/>
            <a:ext cx="311912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200" b="1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Table title</a:t>
            </a:r>
            <a:endParaRPr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022" y="4695901"/>
            <a:ext cx="2997200" cy="17354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90"/>
              </a:spcBef>
            </a:pP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Ceribus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utem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ventibus,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odit,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sera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iliciae</a:t>
            </a:r>
            <a:r>
              <a:rPr sz="1000" spc="1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perchil</a:t>
            </a:r>
            <a:r>
              <a:rPr sz="1000"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</a:t>
            </a:r>
            <a:r>
              <a:rPr sz="1000" spc="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inciis</a:t>
            </a:r>
            <a:r>
              <a:rPr sz="1000" spc="1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molores</a:t>
            </a:r>
            <a:r>
              <a:rPr sz="1000" spc="1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sz="1000" spc="1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eatur</a:t>
            </a:r>
            <a:r>
              <a:rPr sz="1000"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modissit</a:t>
            </a:r>
            <a:r>
              <a:rPr sz="1000" spc="1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sz="1000"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possedi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re,</a:t>
            </a:r>
            <a:r>
              <a:rPr sz="1000"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nobis</a:t>
            </a:r>
            <a:r>
              <a:rPr sz="1000" spc="1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doloribusam,</a:t>
            </a:r>
            <a:r>
              <a:rPr sz="1000"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sz="1000" spc="1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expero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nes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voloriae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lias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volorumet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esci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occum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quibus,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fuga.</a:t>
            </a:r>
            <a:r>
              <a:rPr sz="1000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Vent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</a:t>
            </a:r>
            <a:r>
              <a:rPr sz="1000"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ipis</a:t>
            </a:r>
            <a:r>
              <a:rPr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untus</a:t>
            </a:r>
            <a:r>
              <a:rPr sz="1000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quam,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consenist,</a:t>
            </a:r>
            <a:r>
              <a:rPr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</a:t>
            </a:r>
            <a:r>
              <a:rPr sz="1000" spc="10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</a:t>
            </a:r>
            <a:r>
              <a:rPr sz="1000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iustius</a:t>
            </a:r>
            <a:r>
              <a:rPr sz="1000"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pedicipsa</a:t>
            </a:r>
            <a:r>
              <a:rPr sz="1000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</a:t>
            </a:r>
            <a:r>
              <a:rPr sz="1000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vernatium,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moloribus.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Excerferum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exceperiati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coneceribus</a:t>
            </a:r>
            <a:r>
              <a:rPr sz="1000"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quatur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</a:t>
            </a:r>
            <a:r>
              <a:rPr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iliat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rerupie nditatur?</a:t>
            </a: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7700" y="6522719"/>
            <a:ext cx="2970530" cy="1127760"/>
          </a:xfrm>
          <a:custGeom>
            <a:avLst/>
            <a:gdLst/>
            <a:ahLst/>
            <a:cxnLst/>
            <a:rect l="l" t="t" r="r" b="b"/>
            <a:pathLst>
              <a:path w="2970529" h="1127759">
                <a:moveTo>
                  <a:pt x="2970276" y="0"/>
                </a:moveTo>
                <a:lnTo>
                  <a:pt x="899160" y="0"/>
                </a:lnTo>
                <a:lnTo>
                  <a:pt x="0" y="0"/>
                </a:lnTo>
                <a:lnTo>
                  <a:pt x="0" y="1127760"/>
                </a:lnTo>
                <a:lnTo>
                  <a:pt x="899160" y="1127760"/>
                </a:lnTo>
                <a:lnTo>
                  <a:pt x="2970276" y="1127760"/>
                </a:lnTo>
                <a:lnTo>
                  <a:pt x="2970276" y="0"/>
                </a:lnTo>
                <a:close/>
              </a:path>
            </a:pathLst>
          </a:custGeom>
          <a:solidFill>
            <a:srgbClr val="EFE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29739" y="6658761"/>
            <a:ext cx="1709420" cy="845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>
              <a:lnSpc>
                <a:spcPct val="107800"/>
              </a:lnSpc>
              <a:spcBef>
                <a:spcPts val="90"/>
              </a:spcBef>
            </a:pPr>
            <a:r>
              <a:rPr sz="1000" b="1" dirty="0">
                <a:latin typeface="Open Sans Semibold"/>
                <a:cs typeface="Open Sans Semibold"/>
              </a:rPr>
              <a:t>Praesent</a:t>
            </a:r>
            <a:r>
              <a:rPr sz="1000" b="1" spc="140" dirty="0">
                <a:latin typeface="Open Sans Semibold"/>
                <a:cs typeface="Open Sans Semibold"/>
              </a:rPr>
              <a:t> </a:t>
            </a:r>
            <a:r>
              <a:rPr sz="1000" b="1" dirty="0">
                <a:latin typeface="Open Sans Semibold"/>
                <a:cs typeface="Open Sans Semibold"/>
              </a:rPr>
              <a:t>convallis</a:t>
            </a:r>
            <a:r>
              <a:rPr sz="1000" b="1" spc="145" dirty="0">
                <a:latin typeface="Open Sans Semibold"/>
                <a:cs typeface="Open Sans Semibold"/>
              </a:rPr>
              <a:t> </a:t>
            </a:r>
            <a:r>
              <a:rPr sz="1000" b="1" spc="-20" dirty="0">
                <a:latin typeface="Open Sans Semibold"/>
                <a:cs typeface="Open Sans Semibold"/>
              </a:rPr>
              <a:t>urna </a:t>
            </a:r>
            <a:r>
              <a:rPr sz="1000" b="1" dirty="0">
                <a:latin typeface="Open Sans Semibold"/>
                <a:cs typeface="Open Sans Semibold"/>
              </a:rPr>
              <a:t>suscipit,</a:t>
            </a:r>
            <a:r>
              <a:rPr sz="1000" b="1" spc="105" dirty="0">
                <a:latin typeface="Open Sans Semibold"/>
                <a:cs typeface="Open Sans Semibold"/>
              </a:rPr>
              <a:t> </a:t>
            </a:r>
            <a:r>
              <a:rPr sz="1000" b="1" dirty="0">
                <a:latin typeface="Open Sans Semibold"/>
                <a:cs typeface="Open Sans Semibold"/>
              </a:rPr>
              <a:t>hendrerit</a:t>
            </a:r>
            <a:r>
              <a:rPr sz="1000" b="1" spc="110" dirty="0">
                <a:latin typeface="Open Sans Semibold"/>
                <a:cs typeface="Open Sans Semibold"/>
              </a:rPr>
              <a:t> </a:t>
            </a:r>
            <a:r>
              <a:rPr sz="1000" b="1" dirty="0">
                <a:latin typeface="Open Sans Semibold"/>
                <a:cs typeface="Open Sans Semibold"/>
              </a:rPr>
              <a:t>eros</a:t>
            </a:r>
            <a:r>
              <a:rPr sz="1000" b="1" spc="125" dirty="0">
                <a:latin typeface="Open Sans Semibold"/>
                <a:cs typeface="Open Sans Semibold"/>
              </a:rPr>
              <a:t> </a:t>
            </a:r>
            <a:r>
              <a:rPr sz="1000" b="1" spc="-25" dirty="0">
                <a:latin typeface="Open Sans Semibold"/>
                <a:cs typeface="Open Sans Semibold"/>
              </a:rPr>
              <a:t>eu, </a:t>
            </a:r>
            <a:r>
              <a:rPr sz="1000" b="1" dirty="0">
                <a:latin typeface="Open Sans Semibold"/>
                <a:cs typeface="Open Sans Semibold"/>
              </a:rPr>
              <a:t>bibendum</a:t>
            </a:r>
            <a:r>
              <a:rPr sz="1000" b="1" spc="75" dirty="0">
                <a:latin typeface="Open Sans Semibold"/>
                <a:cs typeface="Open Sans Semibold"/>
              </a:rPr>
              <a:t> </a:t>
            </a:r>
            <a:r>
              <a:rPr sz="1000" b="1" dirty="0">
                <a:latin typeface="Open Sans Semibold"/>
                <a:cs typeface="Open Sans Semibold"/>
              </a:rPr>
              <a:t>sem.</a:t>
            </a:r>
            <a:r>
              <a:rPr sz="1000" b="1" spc="65" dirty="0">
                <a:latin typeface="Open Sans Semibold"/>
                <a:cs typeface="Open Sans Semibold"/>
              </a:rPr>
              <a:t> </a:t>
            </a:r>
            <a:r>
              <a:rPr sz="1000" b="1" dirty="0">
                <a:latin typeface="Open Sans Semibold"/>
                <a:cs typeface="Open Sans Semibold"/>
              </a:rPr>
              <a:t>Duis</a:t>
            </a:r>
            <a:r>
              <a:rPr sz="1000" b="1" spc="65" dirty="0">
                <a:latin typeface="Open Sans Semibold"/>
                <a:cs typeface="Open Sans Semibold"/>
              </a:rPr>
              <a:t> </a:t>
            </a:r>
            <a:r>
              <a:rPr sz="1000" b="1" spc="-20" dirty="0">
                <a:latin typeface="Open Sans Semibold"/>
                <a:cs typeface="Open Sans Semibold"/>
              </a:rPr>
              <a:t>vitae </a:t>
            </a:r>
            <a:r>
              <a:rPr sz="1000" b="1" dirty="0">
                <a:latin typeface="Open Sans Semibold"/>
                <a:cs typeface="Open Sans Semibold"/>
              </a:rPr>
              <a:t>velit</a:t>
            </a:r>
            <a:r>
              <a:rPr sz="1000" b="1" spc="70" dirty="0">
                <a:latin typeface="Open Sans Semibold"/>
                <a:cs typeface="Open Sans Semibold"/>
              </a:rPr>
              <a:t> </a:t>
            </a:r>
            <a:r>
              <a:rPr sz="1000" b="1" dirty="0">
                <a:latin typeface="Open Sans Semibold"/>
                <a:cs typeface="Open Sans Semibold"/>
              </a:rPr>
              <a:t>non</a:t>
            </a:r>
            <a:r>
              <a:rPr sz="1000" b="1" spc="80" dirty="0">
                <a:latin typeface="Open Sans Semibold"/>
                <a:cs typeface="Open Sans Semibold"/>
              </a:rPr>
              <a:t> </a:t>
            </a:r>
            <a:r>
              <a:rPr sz="1000" b="1" dirty="0">
                <a:latin typeface="Open Sans Semibold"/>
                <a:cs typeface="Open Sans Semibold"/>
              </a:rPr>
              <a:t>purus</a:t>
            </a:r>
            <a:r>
              <a:rPr sz="1000" b="1" spc="75" dirty="0">
                <a:latin typeface="Open Sans Semibold"/>
                <a:cs typeface="Open Sans Semibold"/>
              </a:rPr>
              <a:t> </a:t>
            </a:r>
            <a:r>
              <a:rPr sz="1000" b="1" spc="-10" dirty="0">
                <a:latin typeface="Open Sans Semibold"/>
                <a:cs typeface="Open Sans Semibold"/>
              </a:rPr>
              <a:t>egestas </a:t>
            </a:r>
            <a:r>
              <a:rPr sz="1000" b="1" dirty="0">
                <a:latin typeface="Open Sans Semibold"/>
                <a:cs typeface="Open Sans Semibold"/>
              </a:rPr>
              <a:t>facilisis</a:t>
            </a:r>
            <a:r>
              <a:rPr sz="1000" b="1" spc="114" dirty="0">
                <a:latin typeface="Open Sans Semibold"/>
                <a:cs typeface="Open Sans Semibold"/>
              </a:rPr>
              <a:t> </a:t>
            </a:r>
            <a:r>
              <a:rPr sz="1000" b="1" dirty="0">
                <a:latin typeface="Open Sans Semibold"/>
                <a:cs typeface="Open Sans Semibold"/>
              </a:rPr>
              <a:t>quisque</a:t>
            </a:r>
            <a:r>
              <a:rPr sz="1000" b="1" spc="114" dirty="0">
                <a:latin typeface="Open Sans Semibold"/>
                <a:cs typeface="Open Sans Semibold"/>
              </a:rPr>
              <a:t> </a:t>
            </a:r>
            <a:r>
              <a:rPr sz="1000" b="1" spc="-10" dirty="0">
                <a:latin typeface="Open Sans Semibold"/>
                <a:cs typeface="Open Sans Semibold"/>
              </a:rPr>
              <a:t>neque.</a:t>
            </a:r>
            <a:endParaRPr sz="1000">
              <a:latin typeface="Open Sans Semibold"/>
              <a:cs typeface="Open Sans 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7700" y="7658099"/>
            <a:ext cx="2970530" cy="1324610"/>
          </a:xfrm>
          <a:custGeom>
            <a:avLst/>
            <a:gdLst/>
            <a:ahLst/>
            <a:cxnLst/>
            <a:rect l="l" t="t" r="r" b="b"/>
            <a:pathLst>
              <a:path w="2970529" h="1324609">
                <a:moveTo>
                  <a:pt x="2970276" y="0"/>
                </a:moveTo>
                <a:lnTo>
                  <a:pt x="899160" y="0"/>
                </a:lnTo>
                <a:lnTo>
                  <a:pt x="0" y="0"/>
                </a:lnTo>
                <a:lnTo>
                  <a:pt x="0" y="1324356"/>
                </a:lnTo>
                <a:lnTo>
                  <a:pt x="899160" y="1324356"/>
                </a:lnTo>
                <a:lnTo>
                  <a:pt x="2970276" y="1324356"/>
                </a:lnTo>
                <a:lnTo>
                  <a:pt x="2970276" y="0"/>
                </a:lnTo>
                <a:close/>
              </a:path>
            </a:pathLst>
          </a:custGeom>
          <a:solidFill>
            <a:srgbClr val="EFE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29739" y="7809382"/>
            <a:ext cx="1591945" cy="6807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>
              <a:lnSpc>
                <a:spcPct val="107700"/>
              </a:lnSpc>
              <a:spcBef>
                <a:spcPts val="90"/>
              </a:spcBef>
            </a:pPr>
            <a:r>
              <a:rPr sz="1000" b="1" dirty="0">
                <a:latin typeface="Open Sans Semibold"/>
                <a:cs typeface="Open Sans Semibold"/>
              </a:rPr>
              <a:t>Praesent</a:t>
            </a:r>
            <a:r>
              <a:rPr sz="1000" b="1" spc="140" dirty="0">
                <a:latin typeface="Open Sans Semibold"/>
                <a:cs typeface="Open Sans Semibold"/>
              </a:rPr>
              <a:t> </a:t>
            </a:r>
            <a:r>
              <a:rPr sz="1000" b="1" dirty="0">
                <a:latin typeface="Open Sans Semibold"/>
                <a:cs typeface="Open Sans Semibold"/>
              </a:rPr>
              <a:t>convallis</a:t>
            </a:r>
            <a:r>
              <a:rPr sz="1000" b="1" spc="145" dirty="0">
                <a:latin typeface="Open Sans Semibold"/>
                <a:cs typeface="Open Sans Semibold"/>
              </a:rPr>
              <a:t> </a:t>
            </a:r>
            <a:r>
              <a:rPr sz="1000" b="1" spc="-20" dirty="0">
                <a:latin typeface="Open Sans Semibold"/>
                <a:cs typeface="Open Sans Semibold"/>
              </a:rPr>
              <a:t>urna </a:t>
            </a:r>
            <a:r>
              <a:rPr sz="1000" b="1" dirty="0">
                <a:latin typeface="Open Sans Semibold"/>
                <a:cs typeface="Open Sans Semibold"/>
              </a:rPr>
              <a:t>suscipit,</a:t>
            </a:r>
            <a:r>
              <a:rPr sz="1000" b="1" spc="155" dirty="0">
                <a:latin typeface="Open Sans Semibold"/>
                <a:cs typeface="Open Sans Semibold"/>
              </a:rPr>
              <a:t> </a:t>
            </a:r>
            <a:r>
              <a:rPr sz="1000" b="1" dirty="0">
                <a:latin typeface="Open Sans Semibold"/>
                <a:cs typeface="Open Sans Semibold"/>
              </a:rPr>
              <a:t>hendrerit</a:t>
            </a:r>
            <a:r>
              <a:rPr sz="1000" b="1" spc="155" dirty="0">
                <a:latin typeface="Open Sans Semibold"/>
                <a:cs typeface="Open Sans Semibold"/>
              </a:rPr>
              <a:t> </a:t>
            </a:r>
            <a:r>
              <a:rPr sz="1000" b="1" spc="-20" dirty="0">
                <a:latin typeface="Open Sans Semibold"/>
                <a:cs typeface="Open Sans Semibold"/>
              </a:rPr>
              <a:t>eros </a:t>
            </a:r>
            <a:r>
              <a:rPr sz="1000" b="1" dirty="0">
                <a:latin typeface="Open Sans Semibold"/>
                <a:cs typeface="Open Sans Semibold"/>
              </a:rPr>
              <a:t>vitae</a:t>
            </a:r>
            <a:r>
              <a:rPr sz="1000" b="1" spc="90" dirty="0">
                <a:latin typeface="Open Sans Semibold"/>
                <a:cs typeface="Open Sans Semibold"/>
              </a:rPr>
              <a:t> </a:t>
            </a:r>
            <a:r>
              <a:rPr sz="1000" b="1" dirty="0">
                <a:latin typeface="Open Sans Semibold"/>
                <a:cs typeface="Open Sans Semibold"/>
              </a:rPr>
              <a:t>velit</a:t>
            </a:r>
            <a:r>
              <a:rPr sz="1000" b="1" spc="95" dirty="0">
                <a:latin typeface="Open Sans Semibold"/>
                <a:cs typeface="Open Sans Semibold"/>
              </a:rPr>
              <a:t> </a:t>
            </a:r>
            <a:r>
              <a:rPr sz="1000" b="1" dirty="0">
                <a:latin typeface="Open Sans Semibold"/>
                <a:cs typeface="Open Sans Semibold"/>
              </a:rPr>
              <a:t>non</a:t>
            </a:r>
            <a:r>
              <a:rPr sz="1000" b="1" spc="100" dirty="0">
                <a:latin typeface="Open Sans Semibold"/>
                <a:cs typeface="Open Sans Semibold"/>
              </a:rPr>
              <a:t> </a:t>
            </a:r>
            <a:r>
              <a:rPr sz="1000" b="1" spc="-20" dirty="0">
                <a:latin typeface="Open Sans Semibold"/>
                <a:cs typeface="Open Sans Semibold"/>
              </a:rPr>
              <a:t>purus </a:t>
            </a:r>
            <a:r>
              <a:rPr sz="1000" b="1" dirty="0">
                <a:latin typeface="Open Sans Semibold"/>
                <a:cs typeface="Open Sans Semibold"/>
              </a:rPr>
              <a:t>egestas</a:t>
            </a:r>
            <a:r>
              <a:rPr sz="1000" b="1" spc="130" dirty="0">
                <a:latin typeface="Open Sans Semibold"/>
                <a:cs typeface="Open Sans Semibold"/>
              </a:rPr>
              <a:t> </a:t>
            </a:r>
            <a:r>
              <a:rPr sz="1000" b="1" dirty="0">
                <a:latin typeface="Open Sans Semibold"/>
                <a:cs typeface="Open Sans Semibold"/>
              </a:rPr>
              <a:t>facilisis.</a:t>
            </a:r>
            <a:r>
              <a:rPr sz="1000" b="1" spc="140" dirty="0">
                <a:latin typeface="Open Sans Semibold"/>
                <a:cs typeface="Open Sans Semibold"/>
              </a:rPr>
              <a:t> </a:t>
            </a:r>
            <a:r>
              <a:rPr sz="1000" b="1" spc="-10" dirty="0">
                <a:latin typeface="Open Sans Semibold"/>
                <a:cs typeface="Open Sans Semibold"/>
              </a:rPr>
              <a:t>Quisque</a:t>
            </a:r>
            <a:endParaRPr sz="1000" dirty="0">
              <a:latin typeface="Open Sans Semibold"/>
              <a:cs typeface="Open Sans 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29739" y="8642095"/>
            <a:ext cx="12407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Open Sans Semibold"/>
                <a:cs typeface="Open Sans Semibold"/>
              </a:rPr>
              <a:t>lobortis</a:t>
            </a:r>
            <a:r>
              <a:rPr sz="1000" b="1" spc="110" dirty="0">
                <a:latin typeface="Open Sans Semibold"/>
                <a:cs typeface="Open Sans Semibold"/>
              </a:rPr>
              <a:t> </a:t>
            </a:r>
            <a:r>
              <a:rPr sz="1000" b="1" dirty="0">
                <a:latin typeface="Open Sans Semibold"/>
                <a:cs typeface="Open Sans Semibold"/>
              </a:rPr>
              <a:t>porta</a:t>
            </a:r>
            <a:r>
              <a:rPr sz="1000" b="1" spc="114" dirty="0">
                <a:latin typeface="Open Sans Semibold"/>
                <a:cs typeface="Open Sans Semibold"/>
              </a:rPr>
              <a:t> </a:t>
            </a:r>
            <a:r>
              <a:rPr sz="1000" b="1" spc="-20" dirty="0">
                <a:latin typeface="Open Sans Semibold"/>
                <a:cs typeface="Open Sans Semibold"/>
              </a:rPr>
              <a:t>nibh.</a:t>
            </a:r>
            <a:endParaRPr sz="1000">
              <a:latin typeface="Open Sans Semibold"/>
              <a:cs typeface="Open Sans Semibold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47700" y="6598919"/>
            <a:ext cx="2970530" cy="1809750"/>
            <a:chOff x="647700" y="6598919"/>
            <a:chExt cx="2970530" cy="1809750"/>
          </a:xfrm>
        </p:grpSpPr>
        <p:sp>
          <p:nvSpPr>
            <p:cNvPr id="9" name="object 9"/>
            <p:cNvSpPr/>
            <p:nvPr/>
          </p:nvSpPr>
          <p:spPr>
            <a:xfrm>
              <a:off x="647700" y="7650466"/>
              <a:ext cx="2970530" cy="6350"/>
            </a:xfrm>
            <a:custGeom>
              <a:avLst/>
              <a:gdLst/>
              <a:ahLst/>
              <a:cxnLst/>
              <a:rect l="l" t="t" r="r" b="b"/>
              <a:pathLst>
                <a:path w="2970529" h="6350">
                  <a:moveTo>
                    <a:pt x="899147" y="0"/>
                  </a:moveTo>
                  <a:lnTo>
                    <a:pt x="0" y="0"/>
                  </a:lnTo>
                  <a:lnTo>
                    <a:pt x="0" y="6108"/>
                  </a:lnTo>
                  <a:lnTo>
                    <a:pt x="899147" y="6108"/>
                  </a:lnTo>
                  <a:lnTo>
                    <a:pt x="899147" y="0"/>
                  </a:lnTo>
                  <a:close/>
                </a:path>
                <a:path w="2970529" h="6350">
                  <a:moveTo>
                    <a:pt x="2970263" y="0"/>
                  </a:moveTo>
                  <a:lnTo>
                    <a:pt x="905256" y="0"/>
                  </a:lnTo>
                  <a:lnTo>
                    <a:pt x="899160" y="0"/>
                  </a:lnTo>
                  <a:lnTo>
                    <a:pt x="899160" y="6108"/>
                  </a:lnTo>
                  <a:lnTo>
                    <a:pt x="905256" y="6108"/>
                  </a:lnTo>
                  <a:lnTo>
                    <a:pt x="2970263" y="6108"/>
                  </a:lnTo>
                  <a:lnTo>
                    <a:pt x="29702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280" y="6598919"/>
              <a:ext cx="824674" cy="89979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0547" y="7817167"/>
              <a:ext cx="770987" cy="59112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34999" y="9170316"/>
            <a:ext cx="2997199" cy="3825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Sunt</a:t>
            </a:r>
            <a:r>
              <a:rPr sz="10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derum</a:t>
            </a:r>
            <a:r>
              <a:rPr sz="1000" spc="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sz="1000" spc="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cus,</a:t>
            </a:r>
            <a:r>
              <a:rPr sz="1000" spc="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solut</a:t>
            </a:r>
            <a:r>
              <a:rPr sz="10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quo</a:t>
            </a:r>
            <a:r>
              <a:rPr sz="1000" spc="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eatiaec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eptatecum</a:t>
            </a:r>
            <a:r>
              <a:rPr sz="1000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enihit</a:t>
            </a:r>
            <a:r>
              <a:rPr sz="1000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untis</a:t>
            </a:r>
            <a:r>
              <a:rPr sz="1000" spc="11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doluptat</a:t>
            </a:r>
            <a:r>
              <a:rPr sz="1000" spc="10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sz="1000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</a:t>
            </a:r>
            <a:r>
              <a:rPr sz="1000" spc="10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volore</a:t>
            </a: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66689" y="4695788"/>
            <a:ext cx="3134360" cy="2606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90"/>
              </a:spcBef>
            </a:pP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perorum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quistis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eaquidit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optatus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moluptatur?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It,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aceped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molutatque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maio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etus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sedit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latem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consequae</a:t>
            </a:r>
            <a:r>
              <a:rPr sz="1000" spc="1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</a:t>
            </a:r>
            <a:r>
              <a:rPr sz="1000" spc="1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dolorporepel</a:t>
            </a:r>
            <a:r>
              <a:rPr sz="1000" spc="1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sz="1000" spc="1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posa</a:t>
            </a:r>
            <a:r>
              <a:rPr sz="1000" spc="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</a:t>
            </a:r>
            <a:r>
              <a:rPr sz="1000" spc="1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rernam </a:t>
            </a:r>
            <a:r>
              <a:rPr sz="10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volorporent</a:t>
            </a:r>
            <a:r>
              <a:rPr sz="1000" spc="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</a:t>
            </a:r>
            <a:r>
              <a:rPr sz="1000" spc="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pore</a:t>
            </a:r>
            <a:r>
              <a:rPr sz="1000"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</a:t>
            </a:r>
            <a:r>
              <a:rPr sz="1000" spc="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sz="1000" spc="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inis</a:t>
            </a:r>
            <a:r>
              <a:rPr sz="1000"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 quidit</a:t>
            </a:r>
            <a:r>
              <a:rPr sz="1000" spc="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experiorum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offictate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cuptium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incimil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ibeaquam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exerferes</a:t>
            </a:r>
            <a:r>
              <a:rPr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sz="1000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quam,</a:t>
            </a:r>
            <a:r>
              <a:rPr sz="1000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omnihictur?</a:t>
            </a: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95885">
              <a:lnSpc>
                <a:spcPct val="124800"/>
              </a:lnSpc>
              <a:spcBef>
                <a:spcPts val="855"/>
              </a:spcBef>
            </a:pP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Ur?</a:t>
            </a:r>
            <a:r>
              <a:rPr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Ehenis</a:t>
            </a:r>
            <a:r>
              <a:rPr sz="1000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exces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volluptas</a:t>
            </a:r>
            <a:r>
              <a:rPr sz="1000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vollaut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volorio.</a:t>
            </a:r>
            <a:r>
              <a:rPr sz="1000"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quid</a:t>
            </a:r>
            <a:r>
              <a:rPr sz="1000" spc="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doluptur,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quiamus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susamus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quos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ipidem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resto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quo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voloratem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expelent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quos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etus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viduntio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quodia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dolorepudit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quasitet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vendae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doluptatur,</a:t>
            </a:r>
            <a:r>
              <a:rPr sz="1000" spc="1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odis</a:t>
            </a:r>
            <a:r>
              <a:rPr sz="1000" spc="1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volorum</a:t>
            </a:r>
            <a:r>
              <a:rPr sz="1000" spc="1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estiasi</a:t>
            </a:r>
            <a:r>
              <a:rPr sz="1000" spc="1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nusandae</a:t>
            </a:r>
            <a:r>
              <a:rPr sz="1000" spc="1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sz="1000" spc="1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eum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vitaqui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rae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sequiatque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lanis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laut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milit</a:t>
            </a:r>
            <a:r>
              <a:rPr sz="1000" spc="3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erum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fugit</a:t>
            </a:r>
            <a:r>
              <a:rPr sz="1000"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voluptas</a:t>
            </a:r>
            <a:r>
              <a:rPr sz="1000" spc="1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renture</a:t>
            </a:r>
            <a:r>
              <a:rPr sz="1000" spc="1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nisint.</a:t>
            </a: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66820" y="7457435"/>
            <a:ext cx="2908300" cy="221551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sz="1300" b="1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300" b="1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VITAE</a:t>
            </a:r>
            <a:endParaRPr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5080">
              <a:lnSpc>
                <a:spcPct val="124900"/>
              </a:lnSpc>
              <a:spcBef>
                <a:spcPts val="130"/>
              </a:spcBef>
            </a:pP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Obis</a:t>
            </a:r>
            <a:r>
              <a:rPr sz="1000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acearume</a:t>
            </a:r>
            <a:r>
              <a:rPr sz="1000" spc="11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labo.</a:t>
            </a:r>
            <a:r>
              <a:rPr sz="1000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Nam,</a:t>
            </a:r>
            <a:r>
              <a:rPr sz="1000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issint</a:t>
            </a:r>
            <a:r>
              <a:rPr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</a:t>
            </a:r>
            <a:r>
              <a:rPr sz="1000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</a:t>
            </a:r>
            <a:r>
              <a:rPr sz="1000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rerias</a:t>
            </a:r>
            <a:r>
              <a:rPr sz="1000" spc="11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dolupitatus</a:t>
            </a:r>
            <a:r>
              <a:rPr sz="1000" spc="1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abo.</a:t>
            </a:r>
            <a:r>
              <a:rPr sz="1000" spc="1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Onsenda</a:t>
            </a:r>
            <a:r>
              <a:rPr sz="1000" spc="1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ecusci</a:t>
            </a:r>
            <a:r>
              <a:rPr sz="1000" spc="1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nullessim</a:t>
            </a:r>
            <a:r>
              <a:rPr sz="1000" spc="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hilibea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experch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illuptatem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cuptae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venis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consedionFaceatum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doloreped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minulpa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rchitatiam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iscieni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ducium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</a:t>
            </a:r>
            <a:r>
              <a:rPr sz="1000"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volupit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occuptae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voluptia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cullate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sequi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lique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volorem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autet</a:t>
            </a:r>
            <a:r>
              <a:rPr sz="1000" spc="1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litatam</a:t>
            </a:r>
            <a:r>
              <a:rPr sz="1000" spc="1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siminci</a:t>
            </a:r>
            <a:r>
              <a:rPr sz="1000" spc="1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lignitiam</a:t>
            </a:r>
            <a:r>
              <a:rPr sz="1000" spc="1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ipiet</a:t>
            </a:r>
            <a:r>
              <a:rPr sz="1000" spc="1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omnihilitius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volore,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alis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magnatibusci.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Onsenda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ecusci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nullessim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hilibea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experch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illuptatem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site 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doluptat</a:t>
            </a:r>
            <a:r>
              <a:rPr sz="1000"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est,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occae.</a:t>
            </a: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300" y="685800"/>
            <a:ext cx="6324600" cy="349251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982980" y="6851395"/>
            <a:ext cx="34861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600" spc="-25" dirty="0">
                <a:solidFill>
                  <a:srgbClr val="6C0646"/>
                </a:solidFill>
                <a:latin typeface="Calibri"/>
                <a:cs typeface="Calibri"/>
              </a:rPr>
              <a:t>98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9091" y="10050706"/>
            <a:ext cx="996315" cy="1981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000" b="1" dirty="0">
                <a:latin typeface="Open Sans Semibold"/>
                <a:cs typeface="Open Sans Semibold"/>
              </a:rPr>
              <a:t>Fact</a:t>
            </a:r>
            <a:r>
              <a:rPr sz="1000" b="1" spc="70" dirty="0">
                <a:latin typeface="Open Sans Semibold"/>
                <a:cs typeface="Open Sans Semibold"/>
              </a:rPr>
              <a:t> </a:t>
            </a:r>
            <a:r>
              <a:rPr sz="1000" b="1" dirty="0">
                <a:latin typeface="Open Sans Semibold"/>
                <a:cs typeface="Open Sans Semibold"/>
              </a:rPr>
              <a:t>Sheet</a:t>
            </a:r>
            <a:r>
              <a:rPr sz="1000" b="1" spc="75" dirty="0">
                <a:latin typeface="Open Sans Semibold"/>
                <a:cs typeface="Open Sans Semibold"/>
              </a:rPr>
              <a:t> </a:t>
            </a:r>
            <a:r>
              <a:rPr sz="1000" b="1" spc="-10" dirty="0">
                <a:latin typeface="Open Sans Semibold"/>
                <a:cs typeface="Open Sans Semibold"/>
              </a:rPr>
              <a:t>Title</a:t>
            </a:r>
            <a:endParaRPr sz="1000" dirty="0">
              <a:latin typeface="Open Sans Semibold"/>
              <a:cs typeface="Open Sans Semibold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18" name="object 18"/>
          <p:cNvSpPr txBox="1"/>
          <p:nvPr/>
        </p:nvSpPr>
        <p:spPr>
          <a:xfrm>
            <a:off x="909827" y="8477503"/>
            <a:ext cx="22707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5"/>
              </a:lnSpc>
              <a:tabLst>
                <a:tab pos="819785" algn="l"/>
              </a:tabLst>
            </a:pPr>
            <a:r>
              <a:rPr sz="3900" spc="-37" baseline="1068" dirty="0">
                <a:solidFill>
                  <a:srgbClr val="D5212F"/>
                </a:solidFill>
                <a:latin typeface="Calibri"/>
                <a:cs typeface="Calibri"/>
              </a:rPr>
              <a:t>200</a:t>
            </a:r>
            <a:r>
              <a:rPr sz="3900" baseline="1068" dirty="0">
                <a:solidFill>
                  <a:srgbClr val="D5212F"/>
                </a:solidFill>
                <a:latin typeface="Calibri"/>
                <a:cs typeface="Calibri"/>
              </a:rPr>
              <a:t>	</a:t>
            </a:r>
            <a:r>
              <a:rPr sz="1000" b="1" dirty="0">
                <a:latin typeface="Open Sans Semibold"/>
                <a:cs typeface="Open Sans Semibold"/>
              </a:rPr>
              <a:t>neque</a:t>
            </a:r>
            <a:r>
              <a:rPr sz="1000" b="1" spc="80" dirty="0">
                <a:latin typeface="Open Sans Semibold"/>
                <a:cs typeface="Open Sans Semibold"/>
              </a:rPr>
              <a:t> </a:t>
            </a:r>
            <a:r>
              <a:rPr sz="1000" b="1" dirty="0">
                <a:latin typeface="Open Sans Semibold"/>
                <a:cs typeface="Open Sans Semibold"/>
              </a:rPr>
              <a:t>mauris,</a:t>
            </a:r>
            <a:r>
              <a:rPr sz="1000" b="1" spc="80" dirty="0">
                <a:latin typeface="Open Sans Semibold"/>
                <a:cs typeface="Open Sans Semibold"/>
              </a:rPr>
              <a:t> </a:t>
            </a:r>
            <a:r>
              <a:rPr sz="1000" b="1" dirty="0">
                <a:latin typeface="Open Sans Semibold"/>
                <a:cs typeface="Open Sans Semibold"/>
              </a:rPr>
              <a:t>vel</a:t>
            </a:r>
            <a:r>
              <a:rPr sz="1000" b="1" spc="85" dirty="0">
                <a:latin typeface="Open Sans Semibold"/>
                <a:cs typeface="Open Sans Semibold"/>
              </a:rPr>
              <a:t> </a:t>
            </a:r>
            <a:r>
              <a:rPr sz="1000" b="1" spc="-20" dirty="0">
                <a:latin typeface="Open Sans Semibold"/>
                <a:cs typeface="Open Sans Semibold"/>
              </a:rPr>
              <a:t>mia.</a:t>
            </a:r>
            <a:endParaRPr sz="1000">
              <a:latin typeface="Open Sans Semibold"/>
              <a:cs typeface="Open Sans Semi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4672" y="8565895"/>
            <a:ext cx="720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D5212F"/>
                </a:solidFill>
                <a:latin typeface="Calibri"/>
                <a:cs typeface="Calibri"/>
              </a:rPr>
              <a:t>PEOPLE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6836" y="9019767"/>
            <a:ext cx="3125470" cy="10926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DIVISION</a:t>
            </a:r>
            <a:r>
              <a:rPr sz="1300" b="1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300" b="1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endParaRPr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World</a:t>
            </a:r>
            <a:r>
              <a:rPr sz="1000" b="1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Food</a:t>
            </a:r>
            <a:r>
              <a:rPr sz="1000" b="1" spc="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b="1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Via</a:t>
            </a:r>
            <a:r>
              <a:rPr sz="9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9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Cesare</a:t>
            </a:r>
            <a:r>
              <a:rPr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Giulio</a:t>
            </a:r>
            <a:r>
              <a:rPr sz="900"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Viola</a:t>
            </a:r>
            <a:r>
              <a:rPr sz="900"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9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68/70</a:t>
            </a:r>
            <a:endParaRPr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00148</a:t>
            </a:r>
            <a:r>
              <a:rPr sz="9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Rome,</a:t>
            </a:r>
            <a:r>
              <a:rPr sz="9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Italy</a:t>
            </a:r>
            <a:r>
              <a:rPr sz="9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sz="9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900" spc="-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sz="9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+39</a:t>
            </a:r>
            <a:r>
              <a:rPr sz="9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</a:t>
            </a:r>
            <a:r>
              <a:rPr sz="900" spc="-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9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65131</a:t>
            </a:r>
            <a:endParaRPr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000" b="1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wfp.org</a:t>
            </a: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09674" y="9992359"/>
            <a:ext cx="977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0" dirty="0">
                <a:latin typeface="Open Sans Semibold"/>
                <a:cs typeface="Open Sans Semibold"/>
              </a:rPr>
              <a:t>4</a:t>
            </a:r>
            <a:endParaRPr sz="1000">
              <a:latin typeface="Open Sans Semibold"/>
              <a:cs typeface="Open Sans 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6836" y="1637675"/>
            <a:ext cx="3030220" cy="38565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252095">
              <a:lnSpc>
                <a:spcPct val="124700"/>
              </a:lnSpc>
              <a:spcBef>
                <a:spcPts val="90"/>
              </a:spcBef>
              <a:tabLst>
                <a:tab pos="240665" algn="l"/>
              </a:tabLst>
            </a:pPr>
            <a:r>
              <a:rPr lang="en-US" sz="1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ULLESTI BUSAEPE RATURESTIIS</a:t>
            </a:r>
          </a:p>
          <a:p>
            <a:pPr marL="240665" marR="252095" indent="-228600">
              <a:lnSpc>
                <a:spcPct val="124700"/>
              </a:lnSpc>
              <a:spcBef>
                <a:spcPts val="90"/>
              </a:spcBef>
              <a:buChar char="•"/>
              <a:tabLst>
                <a:tab pos="240665" algn="l"/>
              </a:tabLst>
            </a:pP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sz="1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</a:t>
            </a:r>
            <a:r>
              <a:rPr sz="1000"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 accumsan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maximus.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</a:t>
            </a:r>
            <a:r>
              <a:rPr sz="1000"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lobortis.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erat,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sz="1000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sz="1000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in,</a:t>
            </a:r>
            <a:r>
              <a:rPr sz="1000"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sz="1000"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tortor.Duis</a:t>
            </a:r>
            <a:r>
              <a:rPr sz="1000"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convallis</a:t>
            </a:r>
            <a:r>
              <a:rPr sz="1000"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scelerisque,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sz="1000" spc="1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sz="1000" spc="1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eu,</a:t>
            </a:r>
            <a:r>
              <a:rPr sz="1000"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sz="1000" spc="1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sapien.</a:t>
            </a:r>
            <a:r>
              <a:rPr sz="1000" spc="1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vulputate,</a:t>
            </a:r>
            <a:r>
              <a:rPr sz="1000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sz="1000" spc="11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sz="1000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sz="1000" spc="11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blandit,</a:t>
            </a:r>
            <a:r>
              <a:rPr sz="1000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ante</a:t>
            </a:r>
            <a:r>
              <a:rPr sz="1000" spc="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sz="1000" spc="10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magna,</a:t>
            </a:r>
            <a:r>
              <a:rPr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sz="1000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sz="1000" spc="1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sz="1000"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libero.</a:t>
            </a: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41300" marR="5080" indent="-229235">
              <a:lnSpc>
                <a:spcPct val="124900"/>
              </a:lnSpc>
              <a:spcBef>
                <a:spcPts val="865"/>
              </a:spcBef>
              <a:buChar char="•"/>
              <a:tabLst>
                <a:tab pos="241300" algn="l"/>
              </a:tabLst>
            </a:pP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vitae</a:t>
            </a:r>
            <a:r>
              <a:rPr sz="1000"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molestie</a:t>
            </a:r>
            <a:r>
              <a:rPr sz="1000"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massa,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sz="1000" spc="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nisl.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sz="1000" spc="3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cursus.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sz="1000" spc="10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sz="1000"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</a:t>
            </a:r>
            <a:r>
              <a:rPr sz="1000" spc="10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sz="1000" spc="10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luctus.</a:t>
            </a:r>
            <a:r>
              <a:rPr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quam.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sz="1000" spc="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sz="1000" spc="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lacus,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</a:t>
            </a:r>
            <a:r>
              <a:rPr sz="10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efficitur</a:t>
            </a:r>
            <a:r>
              <a:rPr sz="10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sed.</a:t>
            </a:r>
            <a:r>
              <a:rPr sz="1000" spc="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 in</a:t>
            </a:r>
            <a:r>
              <a:rPr sz="10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odio.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sz="1000" spc="1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maximus.</a:t>
            </a:r>
            <a:r>
              <a:rPr sz="1000" spc="1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sz="1000" spc="1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sz="1000" spc="1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sz="1000" spc="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sz="1000" spc="11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sz="1000" spc="11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hendrerit.</a:t>
            </a:r>
            <a:r>
              <a:rPr sz="1000" spc="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sz="1000"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erat,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sz="1000" spc="1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sz="1000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sz="1000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sz="1000" spc="11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eget,</a:t>
            </a:r>
            <a:r>
              <a:rPr sz="1000" spc="10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sz="1000" spc="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 justo.</a:t>
            </a: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091" y="5661151"/>
            <a:ext cx="1007744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latin typeface="Open Sans Semibold"/>
                <a:cs typeface="Open Sans Semibold"/>
              </a:rPr>
              <a:t>TABLE</a:t>
            </a:r>
            <a:r>
              <a:rPr sz="1300" b="1" spc="70" dirty="0">
                <a:latin typeface="Open Sans Semibold"/>
                <a:cs typeface="Open Sans Semibold"/>
              </a:rPr>
              <a:t> </a:t>
            </a:r>
            <a:r>
              <a:rPr sz="1300" b="1" spc="-10" dirty="0">
                <a:latin typeface="Open Sans Semibold"/>
                <a:cs typeface="Open Sans Semibold"/>
              </a:rPr>
              <a:t>TITLE</a:t>
            </a:r>
            <a:endParaRPr sz="1300">
              <a:latin typeface="Open Sans Semibold"/>
              <a:cs typeface="Open Sans Semibold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21791" y="5923787"/>
          <a:ext cx="3060700" cy="2189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8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58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14300" marR="63500">
                        <a:lnSpc>
                          <a:spcPct val="113599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Lorem ipsum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dolor</a:t>
                      </a:r>
                      <a:r>
                        <a:rPr sz="1000" b="1" spc="40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sit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amet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deo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in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dolor</a:t>
                      </a:r>
                      <a:endParaRPr sz="1000" dirty="0">
                        <a:latin typeface="Open Sans Semibold"/>
                        <a:cs typeface="Open Sans Semibold"/>
                      </a:endParaRPr>
                    </a:p>
                  </a:txBody>
                  <a:tcPr marL="0" marR="0" marT="0" marB="0">
                    <a:solidFill>
                      <a:srgbClr val="BC602B"/>
                    </a:solidFill>
                  </a:tcPr>
                </a:tc>
                <a:tc>
                  <a:txBody>
                    <a:bodyPr/>
                    <a:lstStyle/>
                    <a:p>
                      <a:pPr marL="208279" marR="169545" indent="-27940">
                        <a:lnSpc>
                          <a:spcPts val="1000"/>
                        </a:lnSpc>
                        <a:spcBef>
                          <a:spcPts val="409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LOREM 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IPSUM</a:t>
                      </a:r>
                      <a:endParaRPr sz="900">
                        <a:latin typeface="Open Sans Semibold"/>
                        <a:cs typeface="Open Sans Semibold"/>
                      </a:endParaRPr>
                    </a:p>
                  </a:txBody>
                  <a:tcPr marL="0" marR="0" marT="52069" marB="0">
                    <a:solidFill>
                      <a:srgbClr val="0080C3"/>
                    </a:solidFill>
                  </a:tcPr>
                </a:tc>
                <a:tc>
                  <a:txBody>
                    <a:bodyPr/>
                    <a:lstStyle/>
                    <a:p>
                      <a:pPr marL="217804" marR="178435" indent="-27940">
                        <a:lnSpc>
                          <a:spcPts val="1000"/>
                        </a:lnSpc>
                        <a:spcBef>
                          <a:spcPts val="409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LOREM 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IPSUM</a:t>
                      </a:r>
                      <a:endParaRPr sz="900">
                        <a:latin typeface="Open Sans Semibold"/>
                        <a:cs typeface="Open Sans Semibold"/>
                      </a:endParaRPr>
                    </a:p>
                  </a:txBody>
                  <a:tcPr marL="0" marR="0" marT="52069" marB="0">
                    <a:solidFill>
                      <a:srgbClr val="002E5A"/>
                    </a:solidFill>
                  </a:tcPr>
                </a:tc>
                <a:tc>
                  <a:txBody>
                    <a:bodyPr/>
                    <a:lstStyle/>
                    <a:p>
                      <a:pPr marL="233045" marR="192405" indent="-27940">
                        <a:lnSpc>
                          <a:spcPts val="1000"/>
                        </a:lnSpc>
                        <a:spcBef>
                          <a:spcPts val="409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LOREM 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Open Sans Semibold"/>
                          <a:cs typeface="Open Sans Semibold"/>
                        </a:rPr>
                        <a:t>IPSUM</a:t>
                      </a:r>
                      <a:endParaRPr sz="900">
                        <a:latin typeface="Open Sans Semibold"/>
                        <a:cs typeface="Open Sans Semibold"/>
                      </a:endParaRPr>
                    </a:p>
                  </a:txBody>
                  <a:tcPr marL="0" marR="0" marT="52069" marB="0">
                    <a:solidFill>
                      <a:srgbClr val="8100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6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BC602B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2600" spc="-25" dirty="0">
                          <a:solidFill>
                            <a:srgbClr val="0078AE"/>
                          </a:solidFill>
                          <a:latin typeface="HALDEN SOLID"/>
                          <a:cs typeface="HALDEN SOLID"/>
                        </a:rPr>
                        <a:t>2m</a:t>
                      </a:r>
                      <a:endParaRPr sz="2600">
                        <a:latin typeface="HALDEN SOLID"/>
                        <a:cs typeface="HALDEN SOLID"/>
                      </a:endParaRPr>
                    </a:p>
                  </a:txBody>
                  <a:tcPr marL="0" marR="0" marT="18161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2600" spc="-25" dirty="0">
                          <a:solidFill>
                            <a:srgbClr val="002543"/>
                          </a:solidFill>
                          <a:latin typeface="HALDEN SOLID"/>
                          <a:cs typeface="HALDEN SOLID"/>
                        </a:rPr>
                        <a:t>24</a:t>
                      </a:r>
                      <a:endParaRPr sz="2600" dirty="0">
                        <a:latin typeface="HALDEN SOLID"/>
                        <a:cs typeface="HALDEN SOLID"/>
                      </a:endParaRPr>
                    </a:p>
                  </a:txBody>
                  <a:tcPr marL="0" marR="0" marT="181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2600" spc="-20" dirty="0">
                          <a:solidFill>
                            <a:srgbClr val="6C0646"/>
                          </a:solidFill>
                          <a:latin typeface="HALDEN SOLID"/>
                          <a:cs typeface="HALDEN SOLID"/>
                        </a:rPr>
                        <a:t>12,3</a:t>
                      </a:r>
                      <a:endParaRPr sz="2600">
                        <a:latin typeface="HALDEN SOLID"/>
                        <a:cs typeface="HALDEN SOLID"/>
                      </a:endParaRPr>
                    </a:p>
                  </a:txBody>
                  <a:tcPr marL="0" marR="0" marT="18161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2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BC602B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133350">
                        <a:lnSpc>
                          <a:spcPct val="106500"/>
                        </a:lnSpc>
                        <a:spcBef>
                          <a:spcPts val="285"/>
                        </a:spcBef>
                      </a:pPr>
                      <a:r>
                        <a:rPr sz="900" b="1" spc="-25" dirty="0">
                          <a:latin typeface="Open Sans Semibold"/>
                          <a:cs typeface="Open Sans Semibold"/>
                        </a:rPr>
                        <a:t>Que </a:t>
                      </a:r>
                      <a:r>
                        <a:rPr sz="900" b="1" spc="-10" dirty="0">
                          <a:latin typeface="Open Sans Semibold"/>
                          <a:cs typeface="Open Sans Semibold"/>
                        </a:rPr>
                        <a:t>voluptem harum endit officae</a:t>
                      </a:r>
                      <a:r>
                        <a:rPr sz="900" b="1" spc="500" dirty="0"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900" b="1" dirty="0">
                          <a:latin typeface="Open Sans Semibold"/>
                          <a:cs typeface="Open Sans Semibold"/>
                        </a:rPr>
                        <a:t>cor</a:t>
                      </a:r>
                      <a:r>
                        <a:rPr sz="900" b="1" spc="25" dirty="0"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900" b="1" spc="-25" dirty="0">
                          <a:latin typeface="Open Sans Semibold"/>
                          <a:cs typeface="Open Sans Semibold"/>
                        </a:rPr>
                        <a:t>ati </a:t>
                      </a:r>
                      <a:r>
                        <a:rPr sz="900" b="1" spc="-10" dirty="0">
                          <a:latin typeface="Open Sans Semibold"/>
                          <a:cs typeface="Open Sans Semibold"/>
                        </a:rPr>
                        <a:t>offic</a:t>
                      </a:r>
                      <a:endParaRPr sz="900" dirty="0">
                        <a:latin typeface="Open Sans Semibold"/>
                        <a:cs typeface="Open Sans Semibold"/>
                      </a:endParaRPr>
                    </a:p>
                  </a:txBody>
                  <a:tcPr marL="0" marR="0" marT="3619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200" marR="148590">
                        <a:lnSpc>
                          <a:spcPct val="106500"/>
                        </a:lnSpc>
                        <a:spcBef>
                          <a:spcPts val="285"/>
                        </a:spcBef>
                      </a:pPr>
                      <a:r>
                        <a:rPr sz="900" b="1" spc="-25" dirty="0">
                          <a:latin typeface="Open Sans Semibold"/>
                          <a:cs typeface="Open Sans Semibold"/>
                        </a:rPr>
                        <a:t>Que </a:t>
                      </a:r>
                      <a:r>
                        <a:rPr sz="900" b="1" spc="-10" dirty="0">
                          <a:latin typeface="Open Sans Semibold"/>
                          <a:cs typeface="Open Sans Semibold"/>
                        </a:rPr>
                        <a:t>voluptem harum endit officae</a:t>
                      </a:r>
                      <a:r>
                        <a:rPr sz="900" b="1" spc="500" dirty="0"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900" b="1" dirty="0">
                          <a:latin typeface="Open Sans Semibold"/>
                          <a:cs typeface="Open Sans Semibold"/>
                        </a:rPr>
                        <a:t>cor</a:t>
                      </a:r>
                      <a:r>
                        <a:rPr sz="900" b="1" spc="25" dirty="0"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900" b="1" spc="-25" dirty="0">
                          <a:latin typeface="Open Sans Semibold"/>
                          <a:cs typeface="Open Sans Semibold"/>
                        </a:rPr>
                        <a:t>ati </a:t>
                      </a:r>
                      <a:r>
                        <a:rPr sz="900" b="1" spc="-10" dirty="0">
                          <a:latin typeface="Open Sans Semibold"/>
                          <a:cs typeface="Open Sans Semibold"/>
                        </a:rPr>
                        <a:t>offic</a:t>
                      </a:r>
                      <a:endParaRPr sz="900">
                        <a:latin typeface="Open Sans Semibold"/>
                        <a:cs typeface="Open Sans Semibold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200" marR="125095">
                        <a:lnSpc>
                          <a:spcPct val="106400"/>
                        </a:lnSpc>
                        <a:spcBef>
                          <a:spcPts val="315"/>
                        </a:spcBef>
                      </a:pPr>
                      <a:r>
                        <a:rPr sz="900" b="1" spc="-25" dirty="0">
                          <a:latin typeface="Open Sans Semibold"/>
                          <a:cs typeface="Open Sans Semibold"/>
                        </a:rPr>
                        <a:t>Que </a:t>
                      </a:r>
                      <a:r>
                        <a:rPr sz="900" b="1" spc="-10" dirty="0">
                          <a:latin typeface="Open Sans Semibold"/>
                          <a:cs typeface="Open Sans Semibold"/>
                        </a:rPr>
                        <a:t>voluptem harum endit </a:t>
                      </a:r>
                      <a:r>
                        <a:rPr sz="900" b="1" dirty="0">
                          <a:latin typeface="Open Sans Semibold"/>
                          <a:cs typeface="Open Sans Semibold"/>
                        </a:rPr>
                        <a:t>officae</a:t>
                      </a:r>
                      <a:r>
                        <a:rPr sz="900" b="1" spc="90" dirty="0"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900" b="1" spc="-25" dirty="0">
                          <a:latin typeface="Open Sans Semibold"/>
                          <a:cs typeface="Open Sans Semibold"/>
                        </a:rPr>
                        <a:t>cor </a:t>
                      </a:r>
                      <a:r>
                        <a:rPr sz="900" b="1" dirty="0">
                          <a:latin typeface="Open Sans Semibold"/>
                          <a:cs typeface="Open Sans Semibold"/>
                        </a:rPr>
                        <a:t>ati</a:t>
                      </a:r>
                      <a:r>
                        <a:rPr sz="900" b="1" spc="80" dirty="0"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900" b="1" spc="-10" dirty="0">
                          <a:latin typeface="Open Sans Semibold"/>
                          <a:cs typeface="Open Sans Semibold"/>
                        </a:rPr>
                        <a:t>offic</a:t>
                      </a:r>
                      <a:endParaRPr sz="900" dirty="0">
                        <a:latin typeface="Open Sans Semibold"/>
                        <a:cs typeface="Open Sans Semibold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609091" y="8246552"/>
            <a:ext cx="22294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Porro ipidiorrum atusa vid quae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813640" y="5396916"/>
            <a:ext cx="3171190" cy="2419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Ur?</a:t>
            </a:r>
            <a:r>
              <a:rPr sz="1000"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Ehenis</a:t>
            </a:r>
            <a:r>
              <a:rPr sz="1000" spc="11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exces</a:t>
            </a:r>
            <a:r>
              <a:rPr sz="1000"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volluptas</a:t>
            </a:r>
            <a:r>
              <a:rPr sz="1000"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vollaut</a:t>
            </a:r>
            <a:r>
              <a:rPr sz="1000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volorio.</a:t>
            </a:r>
            <a:r>
              <a:rPr sz="1000" spc="10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sz="1000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quid</a:t>
            </a:r>
            <a:r>
              <a:rPr sz="1000" spc="10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sz="1000" spc="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doluptur,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quiamus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susamus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quos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ipidem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resto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quo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voloratem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expelent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quos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etus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viduntio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quodia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dolorepudit</a:t>
            </a:r>
            <a:r>
              <a:rPr sz="1000"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quasitet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sz="1000"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vendae</a:t>
            </a:r>
            <a:r>
              <a:rPr sz="1000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doluptatur,</a:t>
            </a:r>
            <a:r>
              <a:rPr sz="1000" spc="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odis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volorum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estiasi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nusandae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sz="1000" spc="1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eum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vitaqui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rae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sequiatque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lanis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laut</a:t>
            </a:r>
            <a:r>
              <a:rPr sz="1000" spc="1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milit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erum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fugit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voluptas 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renture</a:t>
            </a:r>
            <a:r>
              <a:rPr sz="1000" spc="1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nisint.</a:t>
            </a: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216535">
              <a:lnSpc>
                <a:spcPct val="125000"/>
              </a:lnSpc>
              <a:spcBef>
                <a:spcPts val="865"/>
              </a:spcBef>
            </a:pP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Obis</a:t>
            </a:r>
            <a:r>
              <a:rPr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acearume</a:t>
            </a:r>
            <a:r>
              <a:rPr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labo.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Nam,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issint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</a:t>
            </a:r>
            <a:r>
              <a:rPr sz="1000"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rerias</a:t>
            </a:r>
            <a:r>
              <a:rPr sz="1000" spc="1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10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consedionFaceatum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doloreped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minulpa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rchitatiam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iscieni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ducium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</a:t>
            </a:r>
            <a:r>
              <a:rPr sz="1000"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volupit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occuptae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volore,</a:t>
            </a:r>
            <a:r>
              <a:rPr sz="10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alis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magnatibusci</a:t>
            </a:r>
            <a:r>
              <a:rPr sz="1000" spc="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site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doluptat</a:t>
            </a:r>
            <a:r>
              <a:rPr sz="1000" spc="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est,</a:t>
            </a:r>
            <a:r>
              <a:rPr sz="10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occae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eati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ipsam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adiatium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ad.</a:t>
            </a: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14064" y="8034057"/>
            <a:ext cx="1898650" cy="318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399"/>
              </a:lnSpc>
              <a:spcBef>
                <a:spcPts val="100"/>
              </a:spcBef>
            </a:pPr>
            <a:r>
              <a:rPr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</a:t>
            </a:r>
            <a:r>
              <a:rPr sz="900" spc="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page</a:t>
            </a:r>
            <a:r>
              <a:rPr sz="900" spc="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1:</a:t>
            </a:r>
            <a:r>
              <a:rPr sz="900" spc="1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WFP/Name</a:t>
            </a:r>
            <a:r>
              <a:rPr sz="900" spc="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9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Surname </a:t>
            </a:r>
            <a:r>
              <a:rPr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</a:t>
            </a:r>
            <a:r>
              <a:rPr sz="900" spc="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page</a:t>
            </a:r>
            <a:r>
              <a:rPr sz="900" spc="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2:</a:t>
            </a:r>
            <a:r>
              <a:rPr sz="900" spc="1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WFP/Name</a:t>
            </a:r>
            <a:r>
              <a:rPr sz="900" spc="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9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Surname</a:t>
            </a:r>
            <a:endParaRPr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27145" y="3387597"/>
            <a:ext cx="3081020" cy="1804670"/>
          </a:xfrm>
          <a:prstGeom prst="rect">
            <a:avLst/>
          </a:prstGeom>
          <a:solidFill>
            <a:srgbClr val="002E5A"/>
          </a:solidFill>
        </p:spPr>
        <p:txBody>
          <a:bodyPr vert="horz" wrap="square" lIns="0" tIns="198755" rIns="0" bIns="0" rtlCol="0">
            <a:spAutoFit/>
          </a:bodyPr>
          <a:lstStyle/>
          <a:p>
            <a:pPr marL="220345" marR="541655">
              <a:lnSpc>
                <a:spcPts val="1839"/>
              </a:lnSpc>
              <a:spcBef>
                <a:spcPts val="1565"/>
              </a:spcBef>
            </a:pPr>
            <a:r>
              <a:rPr sz="1600" b="1" dirty="0">
                <a:solidFill>
                  <a:srgbClr val="FFFFFF"/>
                </a:solidFill>
                <a:latin typeface="Open Sans Semibold"/>
                <a:cs typeface="Open Sans Semibold"/>
              </a:rPr>
              <a:t>“Ipsum</a:t>
            </a:r>
            <a:r>
              <a:rPr sz="1600" b="1" spc="-35" dirty="0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Open Sans Semibold"/>
                <a:cs typeface="Open Sans Semibold"/>
              </a:rPr>
              <a:t>ressi</a:t>
            </a:r>
            <a:r>
              <a:rPr sz="1600" b="1" spc="-30" dirty="0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Open Sans Semibold"/>
                <a:cs typeface="Open Sans Semibold"/>
              </a:rPr>
              <a:t>volorum </a:t>
            </a:r>
            <a:r>
              <a:rPr sz="1600" b="1" dirty="0">
                <a:solidFill>
                  <a:srgbClr val="FFFFFF"/>
                </a:solidFill>
                <a:latin typeface="Open Sans Semibold"/>
                <a:cs typeface="Open Sans Semibold"/>
              </a:rPr>
              <a:t>natem</a:t>
            </a:r>
            <a:r>
              <a:rPr sz="1600" b="1" spc="-10" dirty="0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Open Sans Semibold"/>
                <a:cs typeface="Open Sans Semibold"/>
              </a:rPr>
              <a:t>unt</a:t>
            </a:r>
            <a:r>
              <a:rPr sz="1600" b="1" spc="-10" dirty="0">
                <a:solidFill>
                  <a:srgbClr val="FFFFFF"/>
                </a:solidFill>
                <a:latin typeface="Open Sans Semibold"/>
                <a:cs typeface="Open Sans Semibold"/>
              </a:rPr>
              <a:t> estissitas </a:t>
            </a:r>
            <a:r>
              <a:rPr sz="1600" b="1" dirty="0">
                <a:solidFill>
                  <a:srgbClr val="FFFFFF"/>
                </a:solidFill>
                <a:latin typeface="Open Sans Semibold"/>
                <a:cs typeface="Open Sans Semibold"/>
              </a:rPr>
              <a:t>velluptatem</a:t>
            </a:r>
            <a:r>
              <a:rPr sz="1600" b="1" spc="-55" dirty="0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Open Sans Semibold"/>
                <a:cs typeface="Open Sans Semibold"/>
              </a:rPr>
              <a:t>vid</a:t>
            </a:r>
            <a:r>
              <a:rPr sz="1600" b="1" spc="-40" dirty="0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Open Sans Semibold"/>
                <a:cs typeface="Open Sans Semibold"/>
              </a:rPr>
              <a:t>maxi</a:t>
            </a:r>
            <a:r>
              <a:rPr sz="1600" b="1" spc="-55" dirty="0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Open Sans Semibold"/>
                <a:cs typeface="Open Sans Semibold"/>
              </a:rPr>
              <a:t>et </a:t>
            </a:r>
            <a:r>
              <a:rPr sz="1600" b="1" spc="-10" dirty="0">
                <a:solidFill>
                  <a:srgbClr val="FFFFFF"/>
                </a:solidFill>
                <a:latin typeface="Open Sans Semibold"/>
                <a:cs typeface="Open Sans Semibold"/>
              </a:rPr>
              <a:t>perias</a:t>
            </a:r>
            <a:r>
              <a:rPr sz="1600" b="1" spc="-85" dirty="0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Open Sans Semibold"/>
                <a:cs typeface="Open Sans Semibold"/>
              </a:rPr>
              <a:t>quis</a:t>
            </a:r>
            <a:r>
              <a:rPr sz="1600" b="1" spc="-75" dirty="0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Open Sans Semibold"/>
                <a:cs typeface="Open Sans Semibold"/>
              </a:rPr>
              <a:t>eum</a:t>
            </a:r>
            <a:r>
              <a:rPr sz="1600" b="1" spc="-75" dirty="0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Open Sans Semibold"/>
                <a:cs typeface="Open Sans Semibold"/>
              </a:rPr>
              <a:t>aut</a:t>
            </a:r>
            <a:r>
              <a:rPr sz="1600" b="1" spc="-15" dirty="0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Open Sans Semibold"/>
                <a:cs typeface="Open Sans Semibold"/>
              </a:rPr>
              <a:t>qui </a:t>
            </a:r>
            <a:r>
              <a:rPr sz="1600" b="1" dirty="0">
                <a:solidFill>
                  <a:srgbClr val="FFFFFF"/>
                </a:solidFill>
                <a:latin typeface="Open Sans Semibold"/>
                <a:cs typeface="Open Sans Semibold"/>
              </a:rPr>
              <a:t>doluptas</a:t>
            </a:r>
            <a:r>
              <a:rPr sz="1600" b="1" spc="-30" dirty="0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Open Sans Semibold"/>
                <a:cs typeface="Open Sans Semibold"/>
              </a:rPr>
              <a:t>eosa</a:t>
            </a:r>
            <a:r>
              <a:rPr sz="1600" b="1" spc="-35" dirty="0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Open Sans Semibold"/>
                <a:cs typeface="Open Sans Semibold"/>
              </a:rPr>
              <a:t>con </a:t>
            </a:r>
            <a:r>
              <a:rPr sz="1600" b="1" dirty="0">
                <a:solidFill>
                  <a:srgbClr val="FFFFFF"/>
                </a:solidFill>
                <a:latin typeface="Open Sans Semibold"/>
                <a:cs typeface="Open Sans Semibold"/>
              </a:rPr>
              <a:t>maximos</a:t>
            </a:r>
            <a:r>
              <a:rPr sz="1600" b="1" spc="-50" dirty="0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Open Sans Semibold"/>
                <a:cs typeface="Open Sans Semibold"/>
              </a:rPr>
              <a:t>natem“</a:t>
            </a:r>
            <a:endParaRPr sz="1600" dirty="0">
              <a:latin typeface="Open Sans Semibold"/>
              <a:cs typeface="Open Sans Semibold"/>
            </a:endParaRP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5F86047B-F355-4632-A27A-CFFFC07FDAD2}"/>
              </a:ext>
            </a:extLst>
          </p:cNvPr>
          <p:cNvSpPr txBox="1"/>
          <p:nvPr/>
        </p:nvSpPr>
        <p:spPr>
          <a:xfrm>
            <a:off x="635022" y="473075"/>
            <a:ext cx="2997200" cy="9583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90"/>
              </a:spcBef>
            </a:pP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Ceribus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utem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ventibus,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odit,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sera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iliciae</a:t>
            </a:r>
            <a:r>
              <a:rPr sz="1000" spc="1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perchil</a:t>
            </a:r>
            <a:r>
              <a:rPr sz="1000"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</a:t>
            </a:r>
            <a:r>
              <a:rPr sz="1000" spc="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inciis</a:t>
            </a:r>
            <a:r>
              <a:rPr sz="1000" spc="1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molores</a:t>
            </a:r>
            <a:r>
              <a:rPr sz="1000" spc="1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sz="1000" spc="1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eatur</a:t>
            </a:r>
            <a:r>
              <a:rPr sz="1000"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modissit</a:t>
            </a:r>
            <a:r>
              <a:rPr sz="1000" spc="1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sz="1000"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possedi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re,</a:t>
            </a:r>
            <a:r>
              <a:rPr sz="1000"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nobis</a:t>
            </a:r>
            <a:r>
              <a:rPr sz="1000" spc="1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doloribusam,</a:t>
            </a:r>
            <a:r>
              <a:rPr sz="1000"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sz="1000" spc="1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expero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nes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voloriae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lias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volorumet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esci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occum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quibus,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fuga.</a:t>
            </a:r>
            <a:r>
              <a:rPr sz="1000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5AC20D03-5B94-4D79-A1A7-865272BFBF06}"/>
              </a:ext>
            </a:extLst>
          </p:cNvPr>
          <p:cNvSpPr txBox="1"/>
          <p:nvPr/>
        </p:nvSpPr>
        <p:spPr>
          <a:xfrm>
            <a:off x="3810264" y="473075"/>
            <a:ext cx="2997200" cy="289476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90"/>
              </a:spcBef>
            </a:pP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Ceribus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</a:t>
            </a:r>
            <a:r>
              <a:rPr sz="1000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utem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ventibus,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odit,</a:t>
            </a:r>
            <a:r>
              <a:rPr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sera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iliciae</a:t>
            </a:r>
            <a:r>
              <a:rPr sz="1000" spc="1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perchil</a:t>
            </a:r>
            <a:r>
              <a:rPr sz="1000"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</a:t>
            </a:r>
            <a:r>
              <a:rPr sz="1000" spc="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inciis</a:t>
            </a:r>
            <a:r>
              <a:rPr sz="1000" spc="1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molores</a:t>
            </a:r>
            <a:r>
              <a:rPr sz="1000" spc="1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sz="1000" spc="1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eatur</a:t>
            </a:r>
            <a:r>
              <a:rPr sz="1000"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modissit</a:t>
            </a:r>
            <a:r>
              <a:rPr sz="1000" spc="1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sz="1000"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possedi</a:t>
            </a:r>
            <a:r>
              <a:rPr sz="1000" spc="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re,</a:t>
            </a:r>
            <a:r>
              <a:rPr sz="1000"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nobis</a:t>
            </a:r>
            <a:r>
              <a:rPr sz="1000" spc="1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doloribusam,</a:t>
            </a:r>
            <a:r>
              <a:rPr sz="1000"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sz="1000" spc="1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expero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nes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voloriae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lias</a:t>
            </a:r>
            <a:r>
              <a:rPr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volorumet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esci</a:t>
            </a:r>
            <a:r>
              <a:rPr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occum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quibus,</a:t>
            </a:r>
            <a:r>
              <a:rPr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</a:t>
            </a:r>
            <a:r>
              <a:rPr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fuga.</a:t>
            </a:r>
            <a:r>
              <a:rPr sz="1000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5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perorum</a:t>
            </a:r>
            <a:r>
              <a:rPr lang="en-US"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2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quistis</a:t>
            </a:r>
            <a:r>
              <a:rPr lang="en-US"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2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eaquidit</a:t>
            </a:r>
            <a:r>
              <a:rPr lang="en-US"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2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optatus</a:t>
            </a:r>
            <a:r>
              <a:rPr lang="en-US"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2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moluptatur</a:t>
            </a:r>
            <a:r>
              <a:rPr lang="en-US"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r>
              <a:rPr lang="en-US"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It,</a:t>
            </a:r>
            <a:r>
              <a:rPr lang="en-US"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aceped</a:t>
            </a:r>
            <a:r>
              <a:rPr lang="en-US"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4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molutatque</a:t>
            </a:r>
            <a:r>
              <a:rPr lang="en-US"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maio</a:t>
            </a:r>
            <a:r>
              <a:rPr lang="en-US"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</a:t>
            </a:r>
            <a:r>
              <a:rPr lang="en-US"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en-US"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etus</a:t>
            </a:r>
            <a:r>
              <a:rPr lang="en-US"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sedit</a:t>
            </a:r>
            <a:r>
              <a:rPr lang="en-US"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-2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latem</a:t>
            </a:r>
            <a:r>
              <a:rPr lang="en-US"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consequae</a:t>
            </a:r>
            <a:r>
              <a:rPr lang="en-US" sz="1000" spc="1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</a:t>
            </a:r>
            <a:r>
              <a:rPr lang="en-US" sz="1000" spc="1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dolorporepel</a:t>
            </a:r>
            <a:r>
              <a:rPr lang="en-US" sz="1000" spc="1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en-US" sz="1000" spc="1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posa</a:t>
            </a:r>
            <a:r>
              <a:rPr lang="en-US" sz="1000" spc="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</a:t>
            </a:r>
            <a:r>
              <a:rPr lang="en-US" sz="1000" spc="1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-1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rernam</a:t>
            </a:r>
            <a:r>
              <a:rPr lang="en-US"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3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volorporent</a:t>
            </a:r>
            <a:r>
              <a:rPr lang="en-US" sz="1000" spc="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</a:t>
            </a:r>
            <a:r>
              <a:rPr lang="en-US" sz="1000" spc="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pore</a:t>
            </a:r>
            <a:r>
              <a:rPr lang="en-US" sz="1000"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</a:t>
            </a:r>
            <a:r>
              <a:rPr lang="en-US" sz="1000" spc="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n-US" sz="1000" spc="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3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inis</a:t>
            </a:r>
            <a:r>
              <a:rPr lang="en-US" sz="1000"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 </a:t>
            </a:r>
            <a:r>
              <a:rPr lang="en-US" sz="1000" spc="3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quidit</a:t>
            </a:r>
            <a:r>
              <a:rPr lang="en-US" sz="1000" spc="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</a:t>
            </a:r>
            <a:r>
              <a:rPr lang="en-US" sz="1000" spc="2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experiorum</a:t>
            </a:r>
            <a:r>
              <a:rPr lang="en-US"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2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</a:t>
            </a:r>
            <a:r>
              <a:rPr lang="en-US"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 </a:t>
            </a:r>
            <a:r>
              <a:rPr lang="en-US" sz="1000" spc="2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offictate</a:t>
            </a:r>
            <a:r>
              <a:rPr lang="en-US" sz="100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4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cuptium</a:t>
            </a:r>
            <a:r>
              <a:rPr lang="en-US" sz="10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2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incimil</a:t>
            </a:r>
            <a:r>
              <a:rPr lang="en-US" sz="100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-1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ibeaquam</a:t>
            </a:r>
            <a:r>
              <a:rPr lang="en-US"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en-US"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exerferes</a:t>
            </a:r>
            <a:r>
              <a:rPr lang="en-US" sz="100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6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000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US" sz="1000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-1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omnihictur</a:t>
            </a:r>
            <a:r>
              <a:rPr lang="en-US"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aceped</a:t>
            </a:r>
            <a:r>
              <a:rPr lang="en-US"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4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molutatque</a:t>
            </a:r>
            <a:r>
              <a:rPr lang="en-US" sz="1000" spc="8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maio</a:t>
            </a:r>
            <a:r>
              <a:rPr lang="en-US"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</a:t>
            </a:r>
            <a:r>
              <a:rPr lang="en-US"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en-US" sz="1000" spc="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etus</a:t>
            </a:r>
            <a:r>
              <a:rPr lang="en-US" sz="1000" spc="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sedit</a:t>
            </a:r>
            <a:r>
              <a:rPr lang="en-US" sz="1000" spc="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-2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latem</a:t>
            </a:r>
            <a:r>
              <a:rPr lang="en-US" sz="10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consequae</a:t>
            </a:r>
            <a:r>
              <a:rPr lang="en-US" sz="1000" spc="1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</a:t>
            </a:r>
            <a:r>
              <a:rPr lang="en-US" sz="1000" spc="1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dolorporepel</a:t>
            </a:r>
            <a:r>
              <a:rPr lang="en-US" sz="1000" spc="1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en-US" sz="1000" spc="1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posa</a:t>
            </a:r>
            <a:r>
              <a:rPr lang="en-US" sz="1000" spc="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</a:t>
            </a:r>
            <a:r>
              <a:rPr lang="en-US" sz="1000" spc="1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-1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rernam</a:t>
            </a:r>
            <a:r>
              <a:rPr lang="en-US" sz="10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3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volorporent</a:t>
            </a:r>
            <a:r>
              <a:rPr lang="en-US" sz="1000" spc="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</a:t>
            </a:r>
            <a:r>
              <a:rPr lang="en-US" sz="1000" spc="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pore</a:t>
            </a:r>
            <a:r>
              <a:rPr lang="en-US" sz="1000"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</a:t>
            </a:r>
            <a:r>
              <a:rPr lang="en-US" sz="1000" spc="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n-US" sz="1000" spc="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5080">
              <a:lnSpc>
                <a:spcPct val="124700"/>
              </a:lnSpc>
              <a:spcBef>
                <a:spcPts val="90"/>
              </a:spcBef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00AB6393A2904999F52925025C273C" ma:contentTypeVersion="15" ma:contentTypeDescription="Create a new document." ma:contentTypeScope="" ma:versionID="df22967bc2b34d48edce2a83945c417e">
  <xsd:schema xmlns:xsd="http://www.w3.org/2001/XMLSchema" xmlns:xs="http://www.w3.org/2001/XMLSchema" xmlns:p="http://schemas.microsoft.com/office/2006/metadata/properties" xmlns:ns2="8b7481cc-347e-468c-b522-8b711323885e" xmlns:ns3="e12c4871-c881-4611-8bc0-a512f421e906" targetNamespace="http://schemas.microsoft.com/office/2006/metadata/properties" ma:root="true" ma:fieldsID="a07b79d437fba80c8a1b160e78bea36d" ns2:_="" ns3:_="">
    <xsd:import namespace="8b7481cc-347e-468c-b522-8b711323885e"/>
    <xsd:import namespace="e12c4871-c881-4611-8bc0-a512f421e9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481cc-347e-468c-b522-8b71132388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acc4dc2-1d7d-4ba2-9bc5-748c4ad50a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2c4871-c881-4611-8bc0-a512f421e90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7bda4ee-7ac9-4acc-bb79-bde9cbbf5ee8}" ma:internalName="TaxCatchAll" ma:showField="CatchAllData" ma:web="e12c4871-c881-4611-8bc0-a512f421e9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7481cc-347e-468c-b522-8b711323885e">
      <Terms xmlns="http://schemas.microsoft.com/office/infopath/2007/PartnerControls"/>
    </lcf76f155ced4ddcb4097134ff3c332f>
    <TaxCatchAll xmlns="e12c4871-c881-4611-8bc0-a512f421e906" xsi:nil="true"/>
  </documentManagement>
</p:properties>
</file>

<file path=customXml/itemProps1.xml><?xml version="1.0" encoding="utf-8"?>
<ds:datastoreItem xmlns:ds="http://schemas.openxmlformats.org/officeDocument/2006/customXml" ds:itemID="{DD0492DB-BE02-478A-8B56-703E69A0D2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7481cc-347e-468c-b522-8b711323885e"/>
    <ds:schemaRef ds:uri="e12c4871-c881-4611-8bc0-a512f421e9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E2550B-A897-4C53-BB0A-C5F77C32D3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E06509-5851-4ACE-9B84-8673857952D1}">
  <ds:schemaRefs>
    <ds:schemaRef ds:uri="http://purl.org/dc/terms/"/>
    <ds:schemaRef ds:uri="http://schemas.microsoft.com/office/2006/documentManagement/types"/>
    <ds:schemaRef ds:uri="8b7481cc-347e-468c-b522-8b711323885e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12c4871-c881-4611-8bc0-a512f421e906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462ad9ae-d7d9-4206-b874-71b1e079776f}" enabled="0" method="" siteId="{462ad9ae-d7d9-4206-b874-71b1e079776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1477</Words>
  <Application>Microsoft Office PowerPoint</Application>
  <PresentationFormat>Custom</PresentationFormat>
  <Paragraphs>105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HALDEN SOLID</vt:lpstr>
      <vt:lpstr>Open Sans Semibold</vt:lpstr>
      <vt:lpstr>Open Sans</vt:lpstr>
      <vt:lpstr>Arial</vt:lpstr>
      <vt:lpstr>Times New Roman</vt:lpstr>
      <vt:lpstr>Open Sans Light</vt:lpstr>
      <vt:lpstr>Lucida Sans</vt:lpstr>
      <vt:lpstr>Calibri</vt:lpstr>
      <vt:lpstr>Office Theme</vt:lpstr>
      <vt:lpstr>PowerPoint Presentation</vt:lpstr>
      <vt:lpstr>Title lorem ipsum dolor sit deo bibendum nisi sed accumsan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Analysis, Planning and Performance - Presentation</dc:title>
  <dc:creator>World Food Programme</dc:creator>
  <cp:lastModifiedBy>Marianne JENSBY</cp:lastModifiedBy>
  <cp:revision>12</cp:revision>
  <dcterms:created xsi:type="dcterms:W3CDTF">2024-03-20T02:44:39Z</dcterms:created>
  <dcterms:modified xsi:type="dcterms:W3CDTF">2025-10-08T07:44:41Z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2024-03-19T00:00:00Z</vt:filetime>
  </property>
  <property fmtid="{D5CDD505-2E9C-101B-9397-08002B2CF9AE}" pid="3" name="Creator">
    <vt:lpwstr>Acrobat PDFMaker 24 for Word</vt:lpwstr>
  </property>
  <property fmtid="{D5CDD505-2E9C-101B-9397-08002B2CF9AE}" pid="4" name="GrammarlyDocumentId">
    <vt:lpwstr>b2aff90a4de1c789a493675c88c695de206ca5b6d506ee71c6063ff85fedfcfb</vt:lpwstr>
  </property>
  <property fmtid="{D5CDD505-2E9C-101B-9397-08002B2CF9AE}" pid="5" name="LastSaved">
    <vt:filetime>2024-03-20T00:00:00Z</vt:filetime>
  </property>
  <property fmtid="{D5CDD505-2E9C-101B-9397-08002B2CF9AE}" pid="6" name="Producer">
    <vt:lpwstr>Adobe PDF Library 24.1.124</vt:lpwstr>
  </property>
  <property fmtid="{D5CDD505-2E9C-101B-9397-08002B2CF9AE}" pid="7" name="SourceModified">
    <vt:lpwstr>D:20240320024328</vt:lpwstr>
  </property>
  <property fmtid="{D5CDD505-2E9C-101B-9397-08002B2CF9AE}" pid="8" name="ContentTypeId">
    <vt:lpwstr>0x0101003900AB6393A2904999F52925025C273C</vt:lpwstr>
  </property>
  <property fmtid="{D5CDD505-2E9C-101B-9397-08002B2CF9AE}" pid="9" name="MSIP_Label_2a3a108f-898d-4589-9ebc-7ee3b46df9b8_Enabled">
    <vt:lpwstr>true</vt:lpwstr>
  </property>
  <property fmtid="{D5CDD505-2E9C-101B-9397-08002B2CF9AE}" pid="10" name="MSIP_Label_2a3a108f-898d-4589-9ebc-7ee3b46df9b8_SetDate">
    <vt:lpwstr>2025-10-08T07:44:15Z</vt:lpwstr>
  </property>
  <property fmtid="{D5CDD505-2E9C-101B-9397-08002B2CF9AE}" pid="11" name="MSIP_Label_2a3a108f-898d-4589-9ebc-7ee3b46df9b8_Method">
    <vt:lpwstr>Standard</vt:lpwstr>
  </property>
  <property fmtid="{D5CDD505-2E9C-101B-9397-08002B2CF9AE}" pid="12" name="MSIP_Label_2a3a108f-898d-4589-9ebc-7ee3b46df9b8_Name">
    <vt:lpwstr>Official use only</vt:lpwstr>
  </property>
  <property fmtid="{D5CDD505-2E9C-101B-9397-08002B2CF9AE}" pid="13" name="MSIP_Label_2a3a108f-898d-4589-9ebc-7ee3b46df9b8_SiteId">
    <vt:lpwstr>462ad9ae-d7d9-4206-b874-71b1e079776f</vt:lpwstr>
  </property>
  <property fmtid="{D5CDD505-2E9C-101B-9397-08002B2CF9AE}" pid="14" name="MSIP_Label_2a3a108f-898d-4589-9ebc-7ee3b46df9b8_ActionId">
    <vt:lpwstr>8a590b87-9c01-40ba-9477-ff23986792ef</vt:lpwstr>
  </property>
  <property fmtid="{D5CDD505-2E9C-101B-9397-08002B2CF9AE}" pid="15" name="MSIP_Label_2a3a108f-898d-4589-9ebc-7ee3b46df9b8_ContentBits">
    <vt:lpwstr>0</vt:lpwstr>
  </property>
  <property fmtid="{D5CDD505-2E9C-101B-9397-08002B2CF9AE}" pid="16" name="MSIP_Label_2a3a108f-898d-4589-9ebc-7ee3b46df9b8_Tag">
    <vt:lpwstr>10, 3, 0, 1</vt:lpwstr>
  </property>
</Properties>
</file>